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5"/>
  </p:sldMasterIdLst>
  <p:notesMasterIdLst>
    <p:notesMasterId r:id="rId19"/>
  </p:notesMasterIdLst>
  <p:handoutMasterIdLst>
    <p:handoutMasterId r:id="rId20"/>
  </p:handoutMasterIdLst>
  <p:sldIdLst>
    <p:sldId id="265" r:id="rId6"/>
    <p:sldId id="258" r:id="rId7"/>
    <p:sldId id="266" r:id="rId8"/>
    <p:sldId id="267" r:id="rId9"/>
    <p:sldId id="268" r:id="rId10"/>
    <p:sldId id="269" r:id="rId11"/>
    <p:sldId id="270" r:id="rId12"/>
    <p:sldId id="271" r:id="rId13"/>
    <p:sldId id="272" r:id="rId14"/>
    <p:sldId id="274" r:id="rId15"/>
    <p:sldId id="275" r:id="rId16"/>
    <p:sldId id="276" r:id="rId17"/>
    <p:sldId id="277" r:id="rId1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54" userDrawn="1">
          <p15:clr>
            <a:srgbClr val="A4A3A4"/>
          </p15:clr>
        </p15:guide>
        <p15:guide id="2" pos="21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ABAB"/>
    <a:srgbClr val="0050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95" autoAdjust="0"/>
    <p:restoredTop sz="94558"/>
  </p:normalViewPr>
  <p:slideViewPr>
    <p:cSldViewPr showGuides="1">
      <p:cViewPr varScale="1">
        <p:scale>
          <a:sx n="121" d="100"/>
          <a:sy n="121" d="100"/>
        </p:scale>
        <p:origin x="560" y="168"/>
      </p:cViewPr>
      <p:guideLst>
        <p:guide orient="horz" pos="754"/>
        <p:guide pos="211"/>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77080" y="226368"/>
            <a:ext cx="3672000" cy="457200"/>
          </a:xfrm>
          <a:prstGeom prst="rect">
            <a:avLst/>
          </a:prstGeom>
        </p:spPr>
        <p:txBody>
          <a:bodyPr vert="horz" lIns="91440" tIns="45720" rIns="91440" bIns="45720" rtlCol="0"/>
          <a:lstStyle>
            <a:lvl1pPr algn="l">
              <a:defRPr sz="1200"/>
            </a:lvl1pPr>
          </a:lstStyle>
          <a:p>
            <a:endParaRPr lang="de-DE" b="1" dirty="0">
              <a:latin typeface="Arial" pitchFamily="34" charset="0"/>
              <a:cs typeface="Arial" pitchFamily="34" charset="0"/>
            </a:endParaRPr>
          </a:p>
        </p:txBody>
      </p:sp>
      <p:sp>
        <p:nvSpPr>
          <p:cNvPr id="3" name="Datumsplatzhalter 2"/>
          <p:cNvSpPr>
            <a:spLocks noGrp="1"/>
          </p:cNvSpPr>
          <p:nvPr>
            <p:ph type="dt" sz="quarter" idx="1"/>
          </p:nvPr>
        </p:nvSpPr>
        <p:spPr>
          <a:xfrm>
            <a:off x="477080" y="467544"/>
            <a:ext cx="3672000" cy="457200"/>
          </a:xfrm>
          <a:prstGeom prst="rect">
            <a:avLst/>
          </a:prstGeom>
        </p:spPr>
        <p:txBody>
          <a:bodyPr vert="horz" lIns="91440" tIns="45720" rIns="91440" bIns="45720" rtlCol="0"/>
          <a:lstStyle>
            <a:lvl1pPr algn="r">
              <a:defRPr sz="1200"/>
            </a:lvl1pPr>
          </a:lstStyle>
          <a:p>
            <a:pPr algn="l"/>
            <a:fld id="{40D6B527-4120-4D9C-8CE1-94305D60889F}" type="datetimeFigureOut">
              <a:rPr lang="de-DE" sz="1050" smtClean="0">
                <a:latin typeface="Arial" pitchFamily="34" charset="0"/>
                <a:cs typeface="Arial" pitchFamily="34" charset="0"/>
              </a:rPr>
              <a:pPr algn="l"/>
              <a:t>30.04.23</a:t>
            </a:fld>
            <a:endParaRPr lang="de-DE" sz="1050" dirty="0">
              <a:latin typeface="Arial" pitchFamily="34" charset="0"/>
              <a:cs typeface="Arial" pitchFamily="34" charset="0"/>
            </a:endParaRPr>
          </a:p>
        </p:txBody>
      </p:sp>
      <p:sp>
        <p:nvSpPr>
          <p:cNvPr id="4" name="Fußzeilenplatzhalter 3"/>
          <p:cNvSpPr>
            <a:spLocks noGrp="1"/>
          </p:cNvSpPr>
          <p:nvPr>
            <p:ph type="ftr" sz="quarter" idx="2"/>
          </p:nvPr>
        </p:nvSpPr>
        <p:spPr>
          <a:xfrm>
            <a:off x="457200" y="8685213"/>
            <a:ext cx="2971800" cy="457200"/>
          </a:xfrm>
          <a:prstGeom prst="rect">
            <a:avLst/>
          </a:prstGeom>
        </p:spPr>
        <p:txBody>
          <a:bodyPr vert="horz" lIns="91440" tIns="45720" rIns="91440" bIns="45720" rtlCol="0" anchor="b"/>
          <a:lstStyle>
            <a:lvl1pPr algn="l">
              <a:defRPr sz="1200"/>
            </a:lvl1pPr>
          </a:lstStyle>
          <a:p>
            <a:endParaRPr lang="de-DE" sz="1050" dirty="0">
              <a:latin typeface="Arial" pitchFamily="34" charset="0"/>
              <a:cs typeface="Arial" pitchFamily="34" charset="0"/>
            </a:endParaRPr>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0E6F71B-55FD-4D77-BE3E-8521A01D33A6}" type="slidenum">
              <a:rPr lang="de-DE" sz="1050" smtClean="0">
                <a:latin typeface="Arial" pitchFamily="34" charset="0"/>
                <a:cs typeface="Arial" pitchFamily="34" charset="0"/>
              </a:rPr>
              <a:t>‹#›</a:t>
            </a:fld>
            <a:endParaRPr lang="de-DE" sz="1050">
              <a:latin typeface="Arial" pitchFamily="34" charset="0"/>
              <a:cs typeface="Arial" pitchFamily="34"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5833" t="23469" r="3611" b="24896"/>
          <a:stretch/>
        </p:blipFill>
        <p:spPr bwMode="auto">
          <a:xfrm>
            <a:off x="5481328" y="53340"/>
            <a:ext cx="900000" cy="754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1754826"/>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818F29-0657-49CC-97C2-90B79C3D7046}" type="datetimeFigureOut">
              <a:rPr lang="de-DE" smtClean="0"/>
              <a:t>30.04.23</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A321958-9244-4635-AA6E-F2669D240450}" type="slidenum">
              <a:rPr lang="de-DE" smtClean="0"/>
              <a:t>‹#›</a:t>
            </a:fld>
            <a:endParaRPr lang="de-DE"/>
          </a:p>
        </p:txBody>
      </p:sp>
    </p:spTree>
    <p:extLst>
      <p:ext uri="{BB962C8B-B14F-4D97-AF65-F5344CB8AC3E}">
        <p14:creationId xmlns:p14="http://schemas.microsoft.com/office/powerpoint/2010/main" val="1528215466"/>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Header Placeholder 3"/>
          <p:cNvSpPr>
            <a:spLocks noGrp="1"/>
          </p:cNvSpPr>
          <p:nvPr>
            <p:ph type="hdr" sz="quarter"/>
          </p:nvPr>
        </p:nvSpPr>
        <p:spPr/>
        <p:txBody>
          <a:bodyPr/>
          <a:lstStyle/>
          <a:p>
            <a:endParaRPr lang="de-DE"/>
          </a:p>
        </p:txBody>
      </p:sp>
      <p:sp>
        <p:nvSpPr>
          <p:cNvPr id="5" name="Footer Placeholder 4"/>
          <p:cNvSpPr>
            <a:spLocks noGrp="1"/>
          </p:cNvSpPr>
          <p:nvPr>
            <p:ph type="ftr" sz="quarter" idx="4"/>
          </p:nvPr>
        </p:nvSpPr>
        <p:spPr/>
        <p:txBody>
          <a:bodyPr/>
          <a:lstStyle/>
          <a:p>
            <a:endParaRPr lang="de-DE"/>
          </a:p>
        </p:txBody>
      </p:sp>
      <p:sp>
        <p:nvSpPr>
          <p:cNvPr id="6" name="Slide Number Placeholder 5"/>
          <p:cNvSpPr>
            <a:spLocks noGrp="1"/>
          </p:cNvSpPr>
          <p:nvPr>
            <p:ph type="sldNum" sz="quarter" idx="5"/>
          </p:nvPr>
        </p:nvSpPr>
        <p:spPr/>
        <p:txBody>
          <a:bodyPr/>
          <a:lstStyle/>
          <a:p>
            <a:fld id="{EA321958-9244-4635-AA6E-F2669D240450}" type="slidenum">
              <a:rPr lang="de-DE" smtClean="0"/>
              <a:t>1</a:t>
            </a:fld>
            <a:endParaRPr lang="de-DE"/>
          </a:p>
        </p:txBody>
      </p:sp>
    </p:spTree>
    <p:extLst>
      <p:ext uri="{BB962C8B-B14F-4D97-AF65-F5344CB8AC3E}">
        <p14:creationId xmlns:p14="http://schemas.microsoft.com/office/powerpoint/2010/main" val="3109621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Header Placeholder 3"/>
          <p:cNvSpPr>
            <a:spLocks noGrp="1"/>
          </p:cNvSpPr>
          <p:nvPr>
            <p:ph type="hdr" sz="quarter"/>
          </p:nvPr>
        </p:nvSpPr>
        <p:spPr/>
        <p:txBody>
          <a:bodyPr/>
          <a:lstStyle/>
          <a:p>
            <a:endParaRPr lang="de-DE"/>
          </a:p>
        </p:txBody>
      </p:sp>
      <p:sp>
        <p:nvSpPr>
          <p:cNvPr id="5" name="Footer Placeholder 4"/>
          <p:cNvSpPr>
            <a:spLocks noGrp="1"/>
          </p:cNvSpPr>
          <p:nvPr>
            <p:ph type="ftr" sz="quarter" idx="4"/>
          </p:nvPr>
        </p:nvSpPr>
        <p:spPr/>
        <p:txBody>
          <a:bodyPr/>
          <a:lstStyle/>
          <a:p>
            <a:endParaRPr lang="de-DE"/>
          </a:p>
        </p:txBody>
      </p:sp>
      <p:sp>
        <p:nvSpPr>
          <p:cNvPr id="6" name="Slide Number Placeholder 5"/>
          <p:cNvSpPr>
            <a:spLocks noGrp="1"/>
          </p:cNvSpPr>
          <p:nvPr>
            <p:ph type="sldNum" sz="quarter" idx="5"/>
          </p:nvPr>
        </p:nvSpPr>
        <p:spPr/>
        <p:txBody>
          <a:bodyPr/>
          <a:lstStyle/>
          <a:p>
            <a:fld id="{EA321958-9244-4635-AA6E-F2669D240450}" type="slidenum">
              <a:rPr lang="de-DE" smtClean="0"/>
              <a:t>8</a:t>
            </a:fld>
            <a:endParaRPr lang="de-DE"/>
          </a:p>
        </p:txBody>
      </p:sp>
    </p:spTree>
    <p:extLst>
      <p:ext uri="{BB962C8B-B14F-4D97-AF65-F5344CB8AC3E}">
        <p14:creationId xmlns:p14="http://schemas.microsoft.com/office/powerpoint/2010/main" val="2186496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Header Placeholder 3"/>
          <p:cNvSpPr>
            <a:spLocks noGrp="1"/>
          </p:cNvSpPr>
          <p:nvPr>
            <p:ph type="hdr" sz="quarter"/>
          </p:nvPr>
        </p:nvSpPr>
        <p:spPr/>
        <p:txBody>
          <a:bodyPr/>
          <a:lstStyle/>
          <a:p>
            <a:endParaRPr lang="de-DE"/>
          </a:p>
        </p:txBody>
      </p:sp>
      <p:sp>
        <p:nvSpPr>
          <p:cNvPr id="5" name="Footer Placeholder 4"/>
          <p:cNvSpPr>
            <a:spLocks noGrp="1"/>
          </p:cNvSpPr>
          <p:nvPr>
            <p:ph type="ftr" sz="quarter" idx="4"/>
          </p:nvPr>
        </p:nvSpPr>
        <p:spPr/>
        <p:txBody>
          <a:bodyPr/>
          <a:lstStyle/>
          <a:p>
            <a:endParaRPr lang="de-DE"/>
          </a:p>
        </p:txBody>
      </p:sp>
      <p:sp>
        <p:nvSpPr>
          <p:cNvPr id="6" name="Slide Number Placeholder 5"/>
          <p:cNvSpPr>
            <a:spLocks noGrp="1"/>
          </p:cNvSpPr>
          <p:nvPr>
            <p:ph type="sldNum" sz="quarter" idx="5"/>
          </p:nvPr>
        </p:nvSpPr>
        <p:spPr/>
        <p:txBody>
          <a:bodyPr/>
          <a:lstStyle/>
          <a:p>
            <a:fld id="{EA321958-9244-4635-AA6E-F2669D240450}" type="slidenum">
              <a:rPr lang="de-DE" smtClean="0"/>
              <a:t>9</a:t>
            </a:fld>
            <a:endParaRPr lang="de-DE"/>
          </a:p>
        </p:txBody>
      </p:sp>
    </p:spTree>
    <p:extLst>
      <p:ext uri="{BB962C8B-B14F-4D97-AF65-F5344CB8AC3E}">
        <p14:creationId xmlns:p14="http://schemas.microsoft.com/office/powerpoint/2010/main" val="3471941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Header Placeholder 3"/>
          <p:cNvSpPr>
            <a:spLocks noGrp="1"/>
          </p:cNvSpPr>
          <p:nvPr>
            <p:ph type="hdr" sz="quarter"/>
          </p:nvPr>
        </p:nvSpPr>
        <p:spPr/>
        <p:txBody>
          <a:bodyPr/>
          <a:lstStyle/>
          <a:p>
            <a:endParaRPr lang="de-DE"/>
          </a:p>
        </p:txBody>
      </p:sp>
      <p:sp>
        <p:nvSpPr>
          <p:cNvPr id="5" name="Footer Placeholder 4"/>
          <p:cNvSpPr>
            <a:spLocks noGrp="1"/>
          </p:cNvSpPr>
          <p:nvPr>
            <p:ph type="ftr" sz="quarter" idx="4"/>
          </p:nvPr>
        </p:nvSpPr>
        <p:spPr/>
        <p:txBody>
          <a:bodyPr/>
          <a:lstStyle/>
          <a:p>
            <a:endParaRPr lang="de-DE"/>
          </a:p>
        </p:txBody>
      </p:sp>
      <p:sp>
        <p:nvSpPr>
          <p:cNvPr id="6" name="Slide Number Placeholder 5"/>
          <p:cNvSpPr>
            <a:spLocks noGrp="1"/>
          </p:cNvSpPr>
          <p:nvPr>
            <p:ph type="sldNum" sz="quarter" idx="5"/>
          </p:nvPr>
        </p:nvSpPr>
        <p:spPr/>
        <p:txBody>
          <a:bodyPr/>
          <a:lstStyle/>
          <a:p>
            <a:fld id="{EA321958-9244-4635-AA6E-F2669D240450}" type="slidenum">
              <a:rPr lang="de-DE" smtClean="0"/>
              <a:t>10</a:t>
            </a:fld>
            <a:endParaRPr lang="de-DE"/>
          </a:p>
        </p:txBody>
      </p:sp>
    </p:spTree>
    <p:extLst>
      <p:ext uri="{BB962C8B-B14F-4D97-AF65-F5344CB8AC3E}">
        <p14:creationId xmlns:p14="http://schemas.microsoft.com/office/powerpoint/2010/main" val="3609256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Header Placeholder 3"/>
          <p:cNvSpPr>
            <a:spLocks noGrp="1"/>
          </p:cNvSpPr>
          <p:nvPr>
            <p:ph type="hdr" sz="quarter"/>
          </p:nvPr>
        </p:nvSpPr>
        <p:spPr/>
        <p:txBody>
          <a:bodyPr/>
          <a:lstStyle/>
          <a:p>
            <a:endParaRPr lang="de-DE"/>
          </a:p>
        </p:txBody>
      </p:sp>
      <p:sp>
        <p:nvSpPr>
          <p:cNvPr id="5" name="Footer Placeholder 4"/>
          <p:cNvSpPr>
            <a:spLocks noGrp="1"/>
          </p:cNvSpPr>
          <p:nvPr>
            <p:ph type="ftr" sz="quarter" idx="4"/>
          </p:nvPr>
        </p:nvSpPr>
        <p:spPr/>
        <p:txBody>
          <a:bodyPr/>
          <a:lstStyle/>
          <a:p>
            <a:endParaRPr lang="de-DE"/>
          </a:p>
        </p:txBody>
      </p:sp>
      <p:sp>
        <p:nvSpPr>
          <p:cNvPr id="6" name="Slide Number Placeholder 5"/>
          <p:cNvSpPr>
            <a:spLocks noGrp="1"/>
          </p:cNvSpPr>
          <p:nvPr>
            <p:ph type="sldNum" sz="quarter" idx="5"/>
          </p:nvPr>
        </p:nvSpPr>
        <p:spPr/>
        <p:txBody>
          <a:bodyPr/>
          <a:lstStyle/>
          <a:p>
            <a:fld id="{EA321958-9244-4635-AA6E-F2669D240450}" type="slidenum">
              <a:rPr lang="de-DE" smtClean="0"/>
              <a:t>11</a:t>
            </a:fld>
            <a:endParaRPr lang="de-DE"/>
          </a:p>
        </p:txBody>
      </p:sp>
    </p:spTree>
    <p:extLst>
      <p:ext uri="{BB962C8B-B14F-4D97-AF65-F5344CB8AC3E}">
        <p14:creationId xmlns:p14="http://schemas.microsoft.com/office/powerpoint/2010/main" val="3875172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Header Placeholder 3"/>
          <p:cNvSpPr>
            <a:spLocks noGrp="1"/>
          </p:cNvSpPr>
          <p:nvPr>
            <p:ph type="hdr" sz="quarter"/>
          </p:nvPr>
        </p:nvSpPr>
        <p:spPr/>
        <p:txBody>
          <a:bodyPr/>
          <a:lstStyle/>
          <a:p>
            <a:endParaRPr lang="de-DE"/>
          </a:p>
        </p:txBody>
      </p:sp>
      <p:sp>
        <p:nvSpPr>
          <p:cNvPr id="5" name="Footer Placeholder 4"/>
          <p:cNvSpPr>
            <a:spLocks noGrp="1"/>
          </p:cNvSpPr>
          <p:nvPr>
            <p:ph type="ftr" sz="quarter" idx="4"/>
          </p:nvPr>
        </p:nvSpPr>
        <p:spPr/>
        <p:txBody>
          <a:bodyPr/>
          <a:lstStyle/>
          <a:p>
            <a:endParaRPr lang="de-DE"/>
          </a:p>
        </p:txBody>
      </p:sp>
      <p:sp>
        <p:nvSpPr>
          <p:cNvPr id="6" name="Slide Number Placeholder 5"/>
          <p:cNvSpPr>
            <a:spLocks noGrp="1"/>
          </p:cNvSpPr>
          <p:nvPr>
            <p:ph type="sldNum" sz="quarter" idx="5"/>
          </p:nvPr>
        </p:nvSpPr>
        <p:spPr/>
        <p:txBody>
          <a:bodyPr/>
          <a:lstStyle/>
          <a:p>
            <a:fld id="{EA321958-9244-4635-AA6E-F2669D240450}" type="slidenum">
              <a:rPr lang="de-DE" smtClean="0"/>
              <a:t>12</a:t>
            </a:fld>
            <a:endParaRPr lang="de-DE"/>
          </a:p>
        </p:txBody>
      </p:sp>
    </p:spTree>
    <p:extLst>
      <p:ext uri="{BB962C8B-B14F-4D97-AF65-F5344CB8AC3E}">
        <p14:creationId xmlns:p14="http://schemas.microsoft.com/office/powerpoint/2010/main" val="35973248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431371" y="3645160"/>
            <a:ext cx="10440000" cy="1188000"/>
          </a:xfrm>
          <a:prstGeom prst="rect">
            <a:avLst/>
          </a:prstGeom>
        </p:spPr>
        <p:txBody>
          <a:bodyPr/>
          <a:lstStyle>
            <a:lvl1pPr algn="l">
              <a:defRPr sz="8200" b="1">
                <a:solidFill>
                  <a:schemeClr val="tx1"/>
                </a:solidFill>
              </a:defRPr>
            </a:lvl1pPr>
          </a:lstStyle>
          <a:p>
            <a:r>
              <a:rPr lang="de-DE" dirty="0"/>
              <a:t>Titel</a:t>
            </a:r>
          </a:p>
        </p:txBody>
      </p:sp>
      <p:sp>
        <p:nvSpPr>
          <p:cNvPr id="3" name="Untertitel 2"/>
          <p:cNvSpPr>
            <a:spLocks noGrp="1"/>
          </p:cNvSpPr>
          <p:nvPr>
            <p:ph type="subTitle" idx="1" hasCustomPrompt="1"/>
          </p:nvPr>
        </p:nvSpPr>
        <p:spPr>
          <a:xfrm>
            <a:off x="431371" y="4869160"/>
            <a:ext cx="10440000" cy="1332000"/>
          </a:xfrm>
          <a:prstGeom prst="rect">
            <a:avLst/>
          </a:prstGeom>
        </p:spPr>
        <p:txBody>
          <a:bodyPr>
            <a:noAutofit/>
          </a:bodyPr>
          <a:lstStyle>
            <a:lvl1pPr marL="0" indent="0" algn="l">
              <a:buNone/>
              <a:defRPr lang="de-DE" sz="8200" b="1" kern="1200" dirty="0">
                <a:solidFill>
                  <a:srgbClr val="ABABAB"/>
                </a:solidFill>
                <a:latin typeface="Arial" pitchFamily="34" charset="0"/>
                <a:ea typeface="+mj-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zweizeilig</a:t>
            </a:r>
          </a:p>
        </p:txBody>
      </p:sp>
      <p:sp>
        <p:nvSpPr>
          <p:cNvPr id="11" name="Foliennummernplatzhalter 10"/>
          <p:cNvSpPr>
            <a:spLocks noGrp="1"/>
          </p:cNvSpPr>
          <p:nvPr>
            <p:ph type="sldNum" sz="quarter" idx="12"/>
          </p:nvPr>
        </p:nvSpPr>
        <p:spPr/>
        <p:txBody>
          <a:bodyPr/>
          <a:lstStyle/>
          <a:p>
            <a:fld id="{0F0C01FE-33F2-48FE-ABF3-A309D39FFCED}" type="slidenum">
              <a:rPr lang="de-DE" smtClean="0"/>
              <a:t>‹#›</a:t>
            </a:fld>
            <a:endParaRPr lang="de-DE"/>
          </a:p>
        </p:txBody>
      </p:sp>
      <p:sp>
        <p:nvSpPr>
          <p:cNvPr id="12" name="Fußzeilenplatzhalter 13">
            <a:extLst>
              <a:ext uri="{FF2B5EF4-FFF2-40B4-BE49-F238E27FC236}">
                <a16:creationId xmlns:a16="http://schemas.microsoft.com/office/drawing/2014/main" id="{0F110D11-634E-4D6A-9D1D-DB794425CDC0}"/>
              </a:ext>
            </a:extLst>
          </p:cNvPr>
          <p:cNvSpPr txBox="1">
            <a:spLocks/>
          </p:cNvSpPr>
          <p:nvPr userDrawn="1"/>
        </p:nvSpPr>
        <p:spPr>
          <a:xfrm>
            <a:off x="458260" y="6377942"/>
            <a:ext cx="4114703" cy="289286"/>
          </a:xfrm>
          <a:prstGeom prst="rect">
            <a:avLst/>
          </a:prstGeom>
        </p:spPr>
        <p:txBody>
          <a:bodyPr vert="horz" lIns="91440" tIns="45720" rIns="91440" bIns="45720" rtlCol="0" anchor="ctr"/>
          <a:lstStyle>
            <a:defPPr>
              <a:defRPr lang="de-DE"/>
            </a:defPPr>
            <a:lvl1pPr marL="0" algn="l" defTabSz="914400" rtl="0" eaLnBrk="1" latinLnBrk="0" hangingPunct="1">
              <a:defRPr sz="1831"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de-AT" sz="1800" dirty="0"/>
          </a:p>
        </p:txBody>
      </p:sp>
      <p:sp>
        <p:nvSpPr>
          <p:cNvPr id="14" name="bg object 17">
            <a:extLst>
              <a:ext uri="{FF2B5EF4-FFF2-40B4-BE49-F238E27FC236}">
                <a16:creationId xmlns:a16="http://schemas.microsoft.com/office/drawing/2014/main" id="{9E31240E-5BAB-4926-998D-AE9A28140678}"/>
              </a:ext>
            </a:extLst>
          </p:cNvPr>
          <p:cNvSpPr/>
          <p:nvPr userDrawn="1"/>
        </p:nvSpPr>
        <p:spPr>
          <a:xfrm>
            <a:off x="285747" y="285728"/>
            <a:ext cx="1780278" cy="284948"/>
          </a:xfrm>
          <a:custGeom>
            <a:avLst/>
            <a:gdLst/>
            <a:ahLst/>
            <a:cxnLst/>
            <a:rect l="l" t="t" r="r" b="b"/>
            <a:pathLst>
              <a:path w="2935604" h="469900">
                <a:moveTo>
                  <a:pt x="121907" y="152057"/>
                </a:moveTo>
                <a:lnTo>
                  <a:pt x="93256" y="112674"/>
                </a:lnTo>
                <a:lnTo>
                  <a:pt x="52755" y="100520"/>
                </a:lnTo>
                <a:lnTo>
                  <a:pt x="41325" y="95173"/>
                </a:lnTo>
                <a:lnTo>
                  <a:pt x="35560" y="88861"/>
                </a:lnTo>
                <a:lnTo>
                  <a:pt x="33959" y="80759"/>
                </a:lnTo>
                <a:lnTo>
                  <a:pt x="35699" y="73342"/>
                </a:lnTo>
                <a:lnTo>
                  <a:pt x="40716" y="67348"/>
                </a:lnTo>
                <a:lnTo>
                  <a:pt x="48768" y="63334"/>
                </a:lnTo>
                <a:lnTo>
                  <a:pt x="59613" y="61861"/>
                </a:lnTo>
                <a:lnTo>
                  <a:pt x="70370" y="62915"/>
                </a:lnTo>
                <a:lnTo>
                  <a:pt x="81064" y="66001"/>
                </a:lnTo>
                <a:lnTo>
                  <a:pt x="91706" y="71069"/>
                </a:lnTo>
                <a:lnTo>
                  <a:pt x="102336" y="78054"/>
                </a:lnTo>
                <a:lnTo>
                  <a:pt x="113830" y="61861"/>
                </a:lnTo>
                <a:lnTo>
                  <a:pt x="76415" y="38633"/>
                </a:lnTo>
                <a:lnTo>
                  <a:pt x="60058" y="37338"/>
                </a:lnTo>
                <a:lnTo>
                  <a:pt x="38468" y="40652"/>
                </a:lnTo>
                <a:lnTo>
                  <a:pt x="21450" y="49999"/>
                </a:lnTo>
                <a:lnTo>
                  <a:pt x="10299" y="64490"/>
                </a:lnTo>
                <a:lnTo>
                  <a:pt x="6299" y="83223"/>
                </a:lnTo>
                <a:lnTo>
                  <a:pt x="9779" y="101803"/>
                </a:lnTo>
                <a:lnTo>
                  <a:pt x="19939" y="114782"/>
                </a:lnTo>
                <a:lnTo>
                  <a:pt x="36385" y="123774"/>
                </a:lnTo>
                <a:lnTo>
                  <a:pt x="58712" y="130467"/>
                </a:lnTo>
                <a:lnTo>
                  <a:pt x="76593" y="135496"/>
                </a:lnTo>
                <a:lnTo>
                  <a:pt x="87439" y="140843"/>
                </a:lnTo>
                <a:lnTo>
                  <a:pt x="92798" y="147066"/>
                </a:lnTo>
                <a:lnTo>
                  <a:pt x="94246" y="154749"/>
                </a:lnTo>
                <a:lnTo>
                  <a:pt x="92290" y="163004"/>
                </a:lnTo>
                <a:lnTo>
                  <a:pt x="86715" y="169316"/>
                </a:lnTo>
                <a:lnTo>
                  <a:pt x="77927" y="173355"/>
                </a:lnTo>
                <a:lnTo>
                  <a:pt x="66357" y="174777"/>
                </a:lnTo>
                <a:lnTo>
                  <a:pt x="52451" y="173405"/>
                </a:lnTo>
                <a:lnTo>
                  <a:pt x="39814" y="169430"/>
                </a:lnTo>
                <a:lnTo>
                  <a:pt x="28016" y="163004"/>
                </a:lnTo>
                <a:lnTo>
                  <a:pt x="16649" y="154305"/>
                </a:lnTo>
                <a:lnTo>
                  <a:pt x="0" y="174104"/>
                </a:lnTo>
                <a:lnTo>
                  <a:pt x="14846" y="185153"/>
                </a:lnTo>
                <a:lnTo>
                  <a:pt x="30899" y="193027"/>
                </a:lnTo>
                <a:lnTo>
                  <a:pt x="47917" y="197739"/>
                </a:lnTo>
                <a:lnTo>
                  <a:pt x="65684" y="199301"/>
                </a:lnTo>
                <a:lnTo>
                  <a:pt x="88417" y="196088"/>
                </a:lnTo>
                <a:lnTo>
                  <a:pt x="106197" y="186817"/>
                </a:lnTo>
                <a:lnTo>
                  <a:pt x="115582" y="174777"/>
                </a:lnTo>
                <a:lnTo>
                  <a:pt x="117779" y="171970"/>
                </a:lnTo>
                <a:lnTo>
                  <a:pt x="121907" y="152057"/>
                </a:lnTo>
                <a:close/>
              </a:path>
              <a:path w="2935604" h="469900">
                <a:moveTo>
                  <a:pt x="168249" y="388010"/>
                </a:moveTo>
                <a:lnTo>
                  <a:pt x="162217" y="356527"/>
                </a:lnTo>
                <a:lnTo>
                  <a:pt x="146329" y="332232"/>
                </a:lnTo>
                <a:lnTo>
                  <a:pt x="145326" y="330708"/>
                </a:lnTo>
                <a:lnTo>
                  <a:pt x="139230" y="326605"/>
                </a:lnTo>
                <a:lnTo>
                  <a:pt x="139230" y="388454"/>
                </a:lnTo>
                <a:lnTo>
                  <a:pt x="135331" y="410171"/>
                </a:lnTo>
                <a:lnTo>
                  <a:pt x="124409" y="427901"/>
                </a:lnTo>
                <a:lnTo>
                  <a:pt x="107632" y="439851"/>
                </a:lnTo>
                <a:lnTo>
                  <a:pt x="86144" y="444233"/>
                </a:lnTo>
                <a:lnTo>
                  <a:pt x="64592" y="439788"/>
                </a:lnTo>
                <a:lnTo>
                  <a:pt x="47650" y="427672"/>
                </a:lnTo>
                <a:lnTo>
                  <a:pt x="36588" y="409790"/>
                </a:lnTo>
                <a:lnTo>
                  <a:pt x="32613" y="388010"/>
                </a:lnTo>
                <a:lnTo>
                  <a:pt x="36512" y="366293"/>
                </a:lnTo>
                <a:lnTo>
                  <a:pt x="47434" y="348564"/>
                </a:lnTo>
                <a:lnTo>
                  <a:pt x="64211" y="336613"/>
                </a:lnTo>
                <a:lnTo>
                  <a:pt x="85699" y="332232"/>
                </a:lnTo>
                <a:lnTo>
                  <a:pt x="107251" y="336677"/>
                </a:lnTo>
                <a:lnTo>
                  <a:pt x="124193" y="348780"/>
                </a:lnTo>
                <a:lnTo>
                  <a:pt x="135267" y="366674"/>
                </a:lnTo>
                <a:lnTo>
                  <a:pt x="139230" y="388454"/>
                </a:lnTo>
                <a:lnTo>
                  <a:pt x="139230" y="326605"/>
                </a:lnTo>
                <a:lnTo>
                  <a:pt x="119380" y="313232"/>
                </a:lnTo>
                <a:lnTo>
                  <a:pt x="86144" y="306806"/>
                </a:lnTo>
                <a:lnTo>
                  <a:pt x="52844" y="313296"/>
                </a:lnTo>
                <a:lnTo>
                  <a:pt x="26733" y="330936"/>
                </a:lnTo>
                <a:lnTo>
                  <a:pt x="9702" y="356908"/>
                </a:lnTo>
                <a:lnTo>
                  <a:pt x="3606" y="388454"/>
                </a:lnTo>
                <a:lnTo>
                  <a:pt x="9626" y="419925"/>
                </a:lnTo>
                <a:lnTo>
                  <a:pt x="26517" y="445757"/>
                </a:lnTo>
                <a:lnTo>
                  <a:pt x="52463" y="463232"/>
                </a:lnTo>
                <a:lnTo>
                  <a:pt x="85699" y="469658"/>
                </a:lnTo>
                <a:lnTo>
                  <a:pt x="118999" y="463156"/>
                </a:lnTo>
                <a:lnTo>
                  <a:pt x="145110" y="445528"/>
                </a:lnTo>
                <a:lnTo>
                  <a:pt x="145961" y="444233"/>
                </a:lnTo>
                <a:lnTo>
                  <a:pt x="162153" y="419557"/>
                </a:lnTo>
                <a:lnTo>
                  <a:pt x="168249" y="388010"/>
                </a:lnTo>
                <a:close/>
              </a:path>
              <a:path w="2935604" h="469900">
                <a:moveTo>
                  <a:pt x="277672" y="39598"/>
                </a:moveTo>
                <a:lnTo>
                  <a:pt x="149910" y="39598"/>
                </a:lnTo>
                <a:lnTo>
                  <a:pt x="149910" y="65239"/>
                </a:lnTo>
                <a:lnTo>
                  <a:pt x="199847" y="65239"/>
                </a:lnTo>
                <a:lnTo>
                  <a:pt x="199847" y="197040"/>
                </a:lnTo>
                <a:lnTo>
                  <a:pt x="227736" y="197040"/>
                </a:lnTo>
                <a:lnTo>
                  <a:pt x="227736" y="65239"/>
                </a:lnTo>
                <a:lnTo>
                  <a:pt x="277672" y="65239"/>
                </a:lnTo>
                <a:lnTo>
                  <a:pt x="277672" y="39598"/>
                </a:lnTo>
                <a:close/>
              </a:path>
              <a:path w="2935604" h="469900">
                <a:moveTo>
                  <a:pt x="324497" y="166230"/>
                </a:moveTo>
                <a:lnTo>
                  <a:pt x="294589" y="166230"/>
                </a:lnTo>
                <a:lnTo>
                  <a:pt x="294589" y="197040"/>
                </a:lnTo>
                <a:lnTo>
                  <a:pt x="324497" y="197040"/>
                </a:lnTo>
                <a:lnTo>
                  <a:pt x="324497" y="166230"/>
                </a:lnTo>
                <a:close/>
              </a:path>
              <a:path w="2935604" h="469900">
                <a:moveTo>
                  <a:pt x="326885" y="309511"/>
                </a:moveTo>
                <a:lnTo>
                  <a:pt x="209702" y="309511"/>
                </a:lnTo>
                <a:lnTo>
                  <a:pt x="209702" y="466953"/>
                </a:lnTo>
                <a:lnTo>
                  <a:pt x="237363" y="466953"/>
                </a:lnTo>
                <a:lnTo>
                  <a:pt x="237363" y="402856"/>
                </a:lnTo>
                <a:lnTo>
                  <a:pt x="316763" y="402856"/>
                </a:lnTo>
                <a:lnTo>
                  <a:pt x="316763" y="377659"/>
                </a:lnTo>
                <a:lnTo>
                  <a:pt x="237363" y="377659"/>
                </a:lnTo>
                <a:lnTo>
                  <a:pt x="237363" y="334695"/>
                </a:lnTo>
                <a:lnTo>
                  <a:pt x="326885" y="334695"/>
                </a:lnTo>
                <a:lnTo>
                  <a:pt x="326885" y="309511"/>
                </a:lnTo>
                <a:close/>
              </a:path>
              <a:path w="2935604" h="469900">
                <a:moveTo>
                  <a:pt x="549427" y="92456"/>
                </a:moveTo>
                <a:lnTo>
                  <a:pt x="545236" y="70624"/>
                </a:lnTo>
                <a:lnTo>
                  <a:pt x="541032" y="64782"/>
                </a:lnTo>
                <a:lnTo>
                  <a:pt x="533260" y="53962"/>
                </a:lnTo>
                <a:lnTo>
                  <a:pt x="521309" y="47231"/>
                </a:lnTo>
                <a:lnTo>
                  <a:pt x="521309" y="93116"/>
                </a:lnTo>
                <a:lnTo>
                  <a:pt x="518947" y="104673"/>
                </a:lnTo>
                <a:lnTo>
                  <a:pt x="512178" y="113626"/>
                </a:lnTo>
                <a:lnTo>
                  <a:pt x="501472" y="119405"/>
                </a:lnTo>
                <a:lnTo>
                  <a:pt x="487349" y="121462"/>
                </a:lnTo>
                <a:lnTo>
                  <a:pt x="455180" y="121462"/>
                </a:lnTo>
                <a:lnTo>
                  <a:pt x="455180" y="64782"/>
                </a:lnTo>
                <a:lnTo>
                  <a:pt x="487349" y="64782"/>
                </a:lnTo>
                <a:lnTo>
                  <a:pt x="501383" y="66586"/>
                </a:lnTo>
                <a:lnTo>
                  <a:pt x="512089" y="71958"/>
                </a:lnTo>
                <a:lnTo>
                  <a:pt x="518909" y="80822"/>
                </a:lnTo>
                <a:lnTo>
                  <a:pt x="521309" y="93116"/>
                </a:lnTo>
                <a:lnTo>
                  <a:pt x="521309" y="47231"/>
                </a:lnTo>
                <a:lnTo>
                  <a:pt x="514413" y="43332"/>
                </a:lnTo>
                <a:lnTo>
                  <a:pt x="489597" y="39598"/>
                </a:lnTo>
                <a:lnTo>
                  <a:pt x="427507" y="39598"/>
                </a:lnTo>
                <a:lnTo>
                  <a:pt x="427507" y="197040"/>
                </a:lnTo>
                <a:lnTo>
                  <a:pt x="455180" y="197040"/>
                </a:lnTo>
                <a:lnTo>
                  <a:pt x="455180" y="146431"/>
                </a:lnTo>
                <a:lnTo>
                  <a:pt x="486448" y="146431"/>
                </a:lnTo>
                <a:lnTo>
                  <a:pt x="510895" y="142989"/>
                </a:lnTo>
                <a:lnTo>
                  <a:pt x="530923" y="132765"/>
                </a:lnTo>
                <a:lnTo>
                  <a:pt x="539978" y="121462"/>
                </a:lnTo>
                <a:lnTo>
                  <a:pt x="544461" y="115874"/>
                </a:lnTo>
                <a:lnTo>
                  <a:pt x="549427" y="92456"/>
                </a:lnTo>
                <a:close/>
              </a:path>
              <a:path w="2935604" h="469900">
                <a:moveTo>
                  <a:pt x="575424" y="466953"/>
                </a:moveTo>
                <a:lnTo>
                  <a:pt x="558825" y="428942"/>
                </a:lnTo>
                <a:lnTo>
                  <a:pt x="548106" y="404418"/>
                </a:lnTo>
                <a:lnTo>
                  <a:pt x="520585" y="341439"/>
                </a:lnTo>
                <a:lnTo>
                  <a:pt x="520090" y="340309"/>
                </a:lnTo>
                <a:lnTo>
                  <a:pt x="520090" y="404418"/>
                </a:lnTo>
                <a:lnTo>
                  <a:pt x="465886" y="404418"/>
                </a:lnTo>
                <a:lnTo>
                  <a:pt x="492874" y="341439"/>
                </a:lnTo>
                <a:lnTo>
                  <a:pt x="520090" y="404418"/>
                </a:lnTo>
                <a:lnTo>
                  <a:pt x="520090" y="340309"/>
                </a:lnTo>
                <a:lnTo>
                  <a:pt x="506145" y="308381"/>
                </a:lnTo>
                <a:lnTo>
                  <a:pt x="480504" y="308381"/>
                </a:lnTo>
                <a:lnTo>
                  <a:pt x="411226" y="466953"/>
                </a:lnTo>
                <a:lnTo>
                  <a:pt x="439572" y="466953"/>
                </a:lnTo>
                <a:lnTo>
                  <a:pt x="455764" y="428942"/>
                </a:lnTo>
                <a:lnTo>
                  <a:pt x="530212" y="428942"/>
                </a:lnTo>
                <a:lnTo>
                  <a:pt x="546176" y="466953"/>
                </a:lnTo>
                <a:lnTo>
                  <a:pt x="575424" y="466953"/>
                </a:lnTo>
                <a:close/>
              </a:path>
              <a:path w="2935604" h="469900">
                <a:moveTo>
                  <a:pt x="652729" y="0"/>
                </a:moveTo>
                <a:lnTo>
                  <a:pt x="625068" y="0"/>
                </a:lnTo>
                <a:lnTo>
                  <a:pt x="625068" y="26543"/>
                </a:lnTo>
                <a:lnTo>
                  <a:pt x="652729" y="26543"/>
                </a:lnTo>
                <a:lnTo>
                  <a:pt x="652729" y="0"/>
                </a:lnTo>
                <a:close/>
              </a:path>
              <a:path w="2935604" h="469900">
                <a:moveTo>
                  <a:pt x="697496" y="0"/>
                </a:moveTo>
                <a:lnTo>
                  <a:pt x="669836" y="0"/>
                </a:lnTo>
                <a:lnTo>
                  <a:pt x="669836" y="26543"/>
                </a:lnTo>
                <a:lnTo>
                  <a:pt x="697496" y="26543"/>
                </a:lnTo>
                <a:lnTo>
                  <a:pt x="697496" y="0"/>
                </a:lnTo>
                <a:close/>
              </a:path>
              <a:path w="2935604" h="469900">
                <a:moveTo>
                  <a:pt x="730758" y="362356"/>
                </a:moveTo>
                <a:lnTo>
                  <a:pt x="726554" y="340537"/>
                </a:lnTo>
                <a:lnTo>
                  <a:pt x="722363" y="334695"/>
                </a:lnTo>
                <a:lnTo>
                  <a:pt x="714590" y="323875"/>
                </a:lnTo>
                <a:lnTo>
                  <a:pt x="702640" y="317144"/>
                </a:lnTo>
                <a:lnTo>
                  <a:pt x="702640" y="363042"/>
                </a:lnTo>
                <a:lnTo>
                  <a:pt x="700278" y="374586"/>
                </a:lnTo>
                <a:lnTo>
                  <a:pt x="693496" y="383540"/>
                </a:lnTo>
                <a:lnTo>
                  <a:pt x="682802" y="389318"/>
                </a:lnTo>
                <a:lnTo>
                  <a:pt x="668680" y="391375"/>
                </a:lnTo>
                <a:lnTo>
                  <a:pt x="636511" y="391375"/>
                </a:lnTo>
                <a:lnTo>
                  <a:pt x="636511" y="334695"/>
                </a:lnTo>
                <a:lnTo>
                  <a:pt x="668680" y="334695"/>
                </a:lnTo>
                <a:lnTo>
                  <a:pt x="682713" y="336499"/>
                </a:lnTo>
                <a:lnTo>
                  <a:pt x="693420" y="341871"/>
                </a:lnTo>
                <a:lnTo>
                  <a:pt x="700239" y="350735"/>
                </a:lnTo>
                <a:lnTo>
                  <a:pt x="702640" y="363042"/>
                </a:lnTo>
                <a:lnTo>
                  <a:pt x="702640" y="317144"/>
                </a:lnTo>
                <a:lnTo>
                  <a:pt x="695744" y="313245"/>
                </a:lnTo>
                <a:lnTo>
                  <a:pt x="670915" y="309511"/>
                </a:lnTo>
                <a:lnTo>
                  <a:pt x="608850" y="309511"/>
                </a:lnTo>
                <a:lnTo>
                  <a:pt x="608850" y="466953"/>
                </a:lnTo>
                <a:lnTo>
                  <a:pt x="636511" y="466953"/>
                </a:lnTo>
                <a:lnTo>
                  <a:pt x="636511" y="416356"/>
                </a:lnTo>
                <a:lnTo>
                  <a:pt x="667778" y="416356"/>
                </a:lnTo>
                <a:lnTo>
                  <a:pt x="692238" y="412915"/>
                </a:lnTo>
                <a:lnTo>
                  <a:pt x="712254" y="402678"/>
                </a:lnTo>
                <a:lnTo>
                  <a:pt x="721309" y="391375"/>
                </a:lnTo>
                <a:lnTo>
                  <a:pt x="725779" y="385787"/>
                </a:lnTo>
                <a:lnTo>
                  <a:pt x="730758" y="362356"/>
                </a:lnTo>
                <a:close/>
              </a:path>
              <a:path w="2935604" h="469900">
                <a:moveTo>
                  <a:pt x="743597" y="118097"/>
                </a:moveTo>
                <a:lnTo>
                  <a:pt x="737565" y="86626"/>
                </a:lnTo>
                <a:lnTo>
                  <a:pt x="721677" y="62318"/>
                </a:lnTo>
                <a:lnTo>
                  <a:pt x="720686" y="60794"/>
                </a:lnTo>
                <a:lnTo>
                  <a:pt x="714578" y="56692"/>
                </a:lnTo>
                <a:lnTo>
                  <a:pt x="714578" y="118541"/>
                </a:lnTo>
                <a:lnTo>
                  <a:pt x="710692" y="140258"/>
                </a:lnTo>
                <a:lnTo>
                  <a:pt x="699770" y="157988"/>
                </a:lnTo>
                <a:lnTo>
                  <a:pt x="682993" y="169938"/>
                </a:lnTo>
                <a:lnTo>
                  <a:pt x="661504" y="174320"/>
                </a:lnTo>
                <a:lnTo>
                  <a:pt x="639953" y="169875"/>
                </a:lnTo>
                <a:lnTo>
                  <a:pt x="623011" y="157772"/>
                </a:lnTo>
                <a:lnTo>
                  <a:pt x="611936" y="139877"/>
                </a:lnTo>
                <a:lnTo>
                  <a:pt x="607974" y="118097"/>
                </a:lnTo>
                <a:lnTo>
                  <a:pt x="611860" y="96380"/>
                </a:lnTo>
                <a:lnTo>
                  <a:pt x="622782" y="78651"/>
                </a:lnTo>
                <a:lnTo>
                  <a:pt x="639572" y="66700"/>
                </a:lnTo>
                <a:lnTo>
                  <a:pt x="661060" y="62318"/>
                </a:lnTo>
                <a:lnTo>
                  <a:pt x="682612" y="66763"/>
                </a:lnTo>
                <a:lnTo>
                  <a:pt x="699541" y="78879"/>
                </a:lnTo>
                <a:lnTo>
                  <a:pt x="710615" y="96761"/>
                </a:lnTo>
                <a:lnTo>
                  <a:pt x="714578" y="118541"/>
                </a:lnTo>
                <a:lnTo>
                  <a:pt x="714578" y="56692"/>
                </a:lnTo>
                <a:lnTo>
                  <a:pt x="694728" y="43319"/>
                </a:lnTo>
                <a:lnTo>
                  <a:pt x="661504" y="36893"/>
                </a:lnTo>
                <a:lnTo>
                  <a:pt x="628205" y="43383"/>
                </a:lnTo>
                <a:lnTo>
                  <a:pt x="602094" y="61010"/>
                </a:lnTo>
                <a:lnTo>
                  <a:pt x="585050" y="86995"/>
                </a:lnTo>
                <a:lnTo>
                  <a:pt x="578954" y="118541"/>
                </a:lnTo>
                <a:lnTo>
                  <a:pt x="584974" y="150025"/>
                </a:lnTo>
                <a:lnTo>
                  <a:pt x="601865" y="175844"/>
                </a:lnTo>
                <a:lnTo>
                  <a:pt x="627824" y="193319"/>
                </a:lnTo>
                <a:lnTo>
                  <a:pt x="661060" y="199745"/>
                </a:lnTo>
                <a:lnTo>
                  <a:pt x="694347" y="193255"/>
                </a:lnTo>
                <a:lnTo>
                  <a:pt x="720458" y="175615"/>
                </a:lnTo>
                <a:lnTo>
                  <a:pt x="721309" y="174320"/>
                </a:lnTo>
                <a:lnTo>
                  <a:pt x="737501" y="149644"/>
                </a:lnTo>
                <a:lnTo>
                  <a:pt x="743597" y="118097"/>
                </a:lnTo>
                <a:close/>
              </a:path>
              <a:path w="2935604" h="469900">
                <a:moveTo>
                  <a:pt x="887844" y="362356"/>
                </a:moveTo>
                <a:lnTo>
                  <a:pt x="883653" y="340537"/>
                </a:lnTo>
                <a:lnTo>
                  <a:pt x="879462" y="334695"/>
                </a:lnTo>
                <a:lnTo>
                  <a:pt x="871677" y="323875"/>
                </a:lnTo>
                <a:lnTo>
                  <a:pt x="859726" y="317144"/>
                </a:lnTo>
                <a:lnTo>
                  <a:pt x="859726" y="363042"/>
                </a:lnTo>
                <a:lnTo>
                  <a:pt x="857364" y="374586"/>
                </a:lnTo>
                <a:lnTo>
                  <a:pt x="850595" y="383540"/>
                </a:lnTo>
                <a:lnTo>
                  <a:pt x="839901" y="389318"/>
                </a:lnTo>
                <a:lnTo>
                  <a:pt x="825766" y="391375"/>
                </a:lnTo>
                <a:lnTo>
                  <a:pt x="793597" y="391375"/>
                </a:lnTo>
                <a:lnTo>
                  <a:pt x="793597" y="334695"/>
                </a:lnTo>
                <a:lnTo>
                  <a:pt x="825766" y="334695"/>
                </a:lnTo>
                <a:lnTo>
                  <a:pt x="839800" y="336499"/>
                </a:lnTo>
                <a:lnTo>
                  <a:pt x="850506" y="341871"/>
                </a:lnTo>
                <a:lnTo>
                  <a:pt x="857338" y="350735"/>
                </a:lnTo>
                <a:lnTo>
                  <a:pt x="859726" y="363042"/>
                </a:lnTo>
                <a:lnTo>
                  <a:pt x="859726" y="317144"/>
                </a:lnTo>
                <a:lnTo>
                  <a:pt x="852830" y="313245"/>
                </a:lnTo>
                <a:lnTo>
                  <a:pt x="828014" y="309511"/>
                </a:lnTo>
                <a:lnTo>
                  <a:pt x="765937" y="309511"/>
                </a:lnTo>
                <a:lnTo>
                  <a:pt x="765937" y="466953"/>
                </a:lnTo>
                <a:lnTo>
                  <a:pt x="793597" y="466953"/>
                </a:lnTo>
                <a:lnTo>
                  <a:pt x="793597" y="416356"/>
                </a:lnTo>
                <a:lnTo>
                  <a:pt x="824865" y="416356"/>
                </a:lnTo>
                <a:lnTo>
                  <a:pt x="849312" y="412915"/>
                </a:lnTo>
                <a:lnTo>
                  <a:pt x="869340" y="402678"/>
                </a:lnTo>
                <a:lnTo>
                  <a:pt x="878395" y="391375"/>
                </a:lnTo>
                <a:lnTo>
                  <a:pt x="882878" y="385787"/>
                </a:lnTo>
                <a:lnTo>
                  <a:pt x="887844" y="362356"/>
                </a:lnTo>
                <a:close/>
              </a:path>
              <a:path w="2935604" h="469900">
                <a:moveTo>
                  <a:pt x="895489" y="171856"/>
                </a:moveTo>
                <a:lnTo>
                  <a:pt x="812711" y="171856"/>
                </a:lnTo>
                <a:lnTo>
                  <a:pt x="812711" y="39598"/>
                </a:lnTo>
                <a:lnTo>
                  <a:pt x="785050" y="39598"/>
                </a:lnTo>
                <a:lnTo>
                  <a:pt x="785050" y="197040"/>
                </a:lnTo>
                <a:lnTo>
                  <a:pt x="895489" y="197040"/>
                </a:lnTo>
                <a:lnTo>
                  <a:pt x="895489" y="171856"/>
                </a:lnTo>
                <a:close/>
              </a:path>
              <a:path w="2935604" h="469900">
                <a:moveTo>
                  <a:pt x="1028801" y="39598"/>
                </a:moveTo>
                <a:lnTo>
                  <a:pt x="901052" y="39598"/>
                </a:lnTo>
                <a:lnTo>
                  <a:pt x="901052" y="65239"/>
                </a:lnTo>
                <a:lnTo>
                  <a:pt x="950976" y="65239"/>
                </a:lnTo>
                <a:lnTo>
                  <a:pt x="950976" y="197040"/>
                </a:lnTo>
                <a:lnTo>
                  <a:pt x="978865" y="197040"/>
                </a:lnTo>
                <a:lnTo>
                  <a:pt x="978865" y="65239"/>
                </a:lnTo>
                <a:lnTo>
                  <a:pt x="1028801" y="65239"/>
                </a:lnTo>
                <a:lnTo>
                  <a:pt x="1028801" y="39598"/>
                </a:lnTo>
                <a:close/>
              </a:path>
              <a:path w="2935604" h="469900">
                <a:moveTo>
                  <a:pt x="1033449" y="441769"/>
                </a:moveTo>
                <a:lnTo>
                  <a:pt x="950683" y="441769"/>
                </a:lnTo>
                <a:lnTo>
                  <a:pt x="950683" y="309511"/>
                </a:lnTo>
                <a:lnTo>
                  <a:pt x="923023" y="309511"/>
                </a:lnTo>
                <a:lnTo>
                  <a:pt x="923023" y="466953"/>
                </a:lnTo>
                <a:lnTo>
                  <a:pt x="1033449" y="466953"/>
                </a:lnTo>
                <a:lnTo>
                  <a:pt x="1033449" y="441769"/>
                </a:lnTo>
                <a:close/>
              </a:path>
              <a:path w="2935604" h="469900">
                <a:moveTo>
                  <a:pt x="1096276" y="309511"/>
                </a:moveTo>
                <a:lnTo>
                  <a:pt x="1068616" y="309511"/>
                </a:lnTo>
                <a:lnTo>
                  <a:pt x="1068616" y="466953"/>
                </a:lnTo>
                <a:lnTo>
                  <a:pt x="1096276" y="466953"/>
                </a:lnTo>
                <a:lnTo>
                  <a:pt x="1096276" y="309511"/>
                </a:lnTo>
                <a:close/>
              </a:path>
              <a:path w="2935604" h="469900">
                <a:moveTo>
                  <a:pt x="1181201" y="172300"/>
                </a:moveTo>
                <a:lnTo>
                  <a:pt x="1091006" y="172300"/>
                </a:lnTo>
                <a:lnTo>
                  <a:pt x="1091006" y="130009"/>
                </a:lnTo>
                <a:lnTo>
                  <a:pt x="1169962" y="130009"/>
                </a:lnTo>
                <a:lnTo>
                  <a:pt x="1169962" y="105270"/>
                </a:lnTo>
                <a:lnTo>
                  <a:pt x="1091006" y="105270"/>
                </a:lnTo>
                <a:lnTo>
                  <a:pt x="1091006" y="64338"/>
                </a:lnTo>
                <a:lnTo>
                  <a:pt x="1180084" y="64338"/>
                </a:lnTo>
                <a:lnTo>
                  <a:pt x="1180084" y="39598"/>
                </a:lnTo>
                <a:lnTo>
                  <a:pt x="1063345" y="39598"/>
                </a:lnTo>
                <a:lnTo>
                  <a:pt x="1063345" y="197040"/>
                </a:lnTo>
                <a:lnTo>
                  <a:pt x="1181201" y="197040"/>
                </a:lnTo>
                <a:lnTo>
                  <a:pt x="1181201" y="172300"/>
                </a:lnTo>
                <a:close/>
              </a:path>
              <a:path w="2935604" h="469900">
                <a:moveTo>
                  <a:pt x="1263891" y="442214"/>
                </a:moveTo>
                <a:lnTo>
                  <a:pt x="1173695" y="442214"/>
                </a:lnTo>
                <a:lnTo>
                  <a:pt x="1173695" y="399935"/>
                </a:lnTo>
                <a:lnTo>
                  <a:pt x="1252639" y="399935"/>
                </a:lnTo>
                <a:lnTo>
                  <a:pt x="1252639" y="375183"/>
                </a:lnTo>
                <a:lnTo>
                  <a:pt x="1173695" y="375183"/>
                </a:lnTo>
                <a:lnTo>
                  <a:pt x="1173695" y="334251"/>
                </a:lnTo>
                <a:lnTo>
                  <a:pt x="1262773" y="334251"/>
                </a:lnTo>
                <a:lnTo>
                  <a:pt x="1262773" y="309511"/>
                </a:lnTo>
                <a:lnTo>
                  <a:pt x="1146022" y="309511"/>
                </a:lnTo>
                <a:lnTo>
                  <a:pt x="1146022" y="466953"/>
                </a:lnTo>
                <a:lnTo>
                  <a:pt x="1263891" y="466953"/>
                </a:lnTo>
                <a:lnTo>
                  <a:pt x="1263891" y="442214"/>
                </a:lnTo>
                <a:close/>
              </a:path>
              <a:path w="2935604" h="469900">
                <a:moveTo>
                  <a:pt x="1359801" y="39598"/>
                </a:moveTo>
                <a:lnTo>
                  <a:pt x="1332585" y="39598"/>
                </a:lnTo>
                <a:lnTo>
                  <a:pt x="1332585" y="148463"/>
                </a:lnTo>
                <a:lnTo>
                  <a:pt x="1283436" y="85026"/>
                </a:lnTo>
                <a:lnTo>
                  <a:pt x="1248244" y="39598"/>
                </a:lnTo>
                <a:lnTo>
                  <a:pt x="1222603" y="39598"/>
                </a:lnTo>
                <a:lnTo>
                  <a:pt x="1222603" y="197040"/>
                </a:lnTo>
                <a:lnTo>
                  <a:pt x="1249807" y="197040"/>
                </a:lnTo>
                <a:lnTo>
                  <a:pt x="1249807" y="85026"/>
                </a:lnTo>
                <a:lnTo>
                  <a:pt x="1336636" y="197040"/>
                </a:lnTo>
                <a:lnTo>
                  <a:pt x="1359801" y="197040"/>
                </a:lnTo>
                <a:lnTo>
                  <a:pt x="1359801" y="148463"/>
                </a:lnTo>
                <a:lnTo>
                  <a:pt x="1359801" y="39598"/>
                </a:lnTo>
                <a:close/>
              </a:path>
              <a:path w="2935604" h="469900">
                <a:moveTo>
                  <a:pt x="1447647" y="388010"/>
                </a:moveTo>
                <a:lnTo>
                  <a:pt x="1441538" y="356958"/>
                </a:lnTo>
                <a:lnTo>
                  <a:pt x="1426197" y="334695"/>
                </a:lnTo>
                <a:lnTo>
                  <a:pt x="1424368" y="332054"/>
                </a:lnTo>
                <a:lnTo>
                  <a:pt x="1418640" y="328472"/>
                </a:lnTo>
                <a:lnTo>
                  <a:pt x="1418640" y="388454"/>
                </a:lnTo>
                <a:lnTo>
                  <a:pt x="1414741" y="409879"/>
                </a:lnTo>
                <a:lnTo>
                  <a:pt x="1403705" y="426745"/>
                </a:lnTo>
                <a:lnTo>
                  <a:pt x="1386471" y="437794"/>
                </a:lnTo>
                <a:lnTo>
                  <a:pt x="1363980" y="441769"/>
                </a:lnTo>
                <a:lnTo>
                  <a:pt x="1332941" y="441769"/>
                </a:lnTo>
                <a:lnTo>
                  <a:pt x="1332941" y="334695"/>
                </a:lnTo>
                <a:lnTo>
                  <a:pt x="1363980" y="334695"/>
                </a:lnTo>
                <a:lnTo>
                  <a:pt x="1386471" y="338734"/>
                </a:lnTo>
                <a:lnTo>
                  <a:pt x="1403705" y="349935"/>
                </a:lnTo>
                <a:lnTo>
                  <a:pt x="1414741" y="366966"/>
                </a:lnTo>
                <a:lnTo>
                  <a:pt x="1418640" y="388454"/>
                </a:lnTo>
                <a:lnTo>
                  <a:pt x="1418640" y="328472"/>
                </a:lnTo>
                <a:lnTo>
                  <a:pt x="1397927" y="315506"/>
                </a:lnTo>
                <a:lnTo>
                  <a:pt x="1363980" y="309511"/>
                </a:lnTo>
                <a:lnTo>
                  <a:pt x="1305280" y="309511"/>
                </a:lnTo>
                <a:lnTo>
                  <a:pt x="1305280" y="466953"/>
                </a:lnTo>
                <a:lnTo>
                  <a:pt x="1363980" y="466953"/>
                </a:lnTo>
                <a:lnTo>
                  <a:pt x="1397927" y="460883"/>
                </a:lnTo>
                <a:lnTo>
                  <a:pt x="1424368" y="444182"/>
                </a:lnTo>
                <a:lnTo>
                  <a:pt x="1426032" y="441769"/>
                </a:lnTo>
                <a:lnTo>
                  <a:pt x="1441538" y="419125"/>
                </a:lnTo>
                <a:lnTo>
                  <a:pt x="1447647" y="388010"/>
                </a:lnTo>
                <a:close/>
              </a:path>
              <a:path w="2935604" h="469900">
                <a:moveTo>
                  <a:pt x="1600022" y="39598"/>
                </a:moveTo>
                <a:lnTo>
                  <a:pt x="1572361" y="39598"/>
                </a:lnTo>
                <a:lnTo>
                  <a:pt x="1572361" y="130238"/>
                </a:lnTo>
                <a:lnTo>
                  <a:pt x="1569618" y="149339"/>
                </a:lnTo>
                <a:lnTo>
                  <a:pt x="1561757" y="163055"/>
                </a:lnTo>
                <a:lnTo>
                  <a:pt x="1549298" y="171335"/>
                </a:lnTo>
                <a:lnTo>
                  <a:pt x="1532763" y="174104"/>
                </a:lnTo>
                <a:lnTo>
                  <a:pt x="1516113" y="171183"/>
                </a:lnTo>
                <a:lnTo>
                  <a:pt x="1503578" y="162572"/>
                </a:lnTo>
                <a:lnTo>
                  <a:pt x="1495704" y="148475"/>
                </a:lnTo>
                <a:lnTo>
                  <a:pt x="1492961" y="129108"/>
                </a:lnTo>
                <a:lnTo>
                  <a:pt x="1492961" y="39598"/>
                </a:lnTo>
                <a:lnTo>
                  <a:pt x="1465287" y="39598"/>
                </a:lnTo>
                <a:lnTo>
                  <a:pt x="1465287" y="130238"/>
                </a:lnTo>
                <a:lnTo>
                  <a:pt x="1470012" y="160324"/>
                </a:lnTo>
                <a:lnTo>
                  <a:pt x="1483448" y="182003"/>
                </a:lnTo>
                <a:lnTo>
                  <a:pt x="1504569" y="195110"/>
                </a:lnTo>
                <a:lnTo>
                  <a:pt x="1532318" y="199517"/>
                </a:lnTo>
                <a:lnTo>
                  <a:pt x="1560258" y="195097"/>
                </a:lnTo>
                <a:lnTo>
                  <a:pt x="1581607" y="181825"/>
                </a:lnTo>
                <a:lnTo>
                  <a:pt x="1586369" y="174104"/>
                </a:lnTo>
                <a:lnTo>
                  <a:pt x="1595234" y="159753"/>
                </a:lnTo>
                <a:lnTo>
                  <a:pt x="1599984" y="129108"/>
                </a:lnTo>
                <a:lnTo>
                  <a:pt x="1600022" y="39598"/>
                </a:lnTo>
                <a:close/>
              </a:path>
              <a:path w="2935604" h="469900">
                <a:moveTo>
                  <a:pt x="1659978" y="421970"/>
                </a:moveTo>
                <a:lnTo>
                  <a:pt x="1631327" y="382587"/>
                </a:lnTo>
                <a:lnTo>
                  <a:pt x="1590827" y="370433"/>
                </a:lnTo>
                <a:lnTo>
                  <a:pt x="1579397" y="365086"/>
                </a:lnTo>
                <a:lnTo>
                  <a:pt x="1573631" y="358775"/>
                </a:lnTo>
                <a:lnTo>
                  <a:pt x="1572031" y="350672"/>
                </a:lnTo>
                <a:lnTo>
                  <a:pt x="1573758" y="343255"/>
                </a:lnTo>
                <a:lnTo>
                  <a:pt x="1578787" y="337261"/>
                </a:lnTo>
                <a:lnTo>
                  <a:pt x="1586839" y="333248"/>
                </a:lnTo>
                <a:lnTo>
                  <a:pt x="1597672" y="331774"/>
                </a:lnTo>
                <a:lnTo>
                  <a:pt x="1608442" y="332816"/>
                </a:lnTo>
                <a:lnTo>
                  <a:pt x="1619135" y="335915"/>
                </a:lnTo>
                <a:lnTo>
                  <a:pt x="1629778" y="340982"/>
                </a:lnTo>
                <a:lnTo>
                  <a:pt x="1640408" y="347967"/>
                </a:lnTo>
                <a:lnTo>
                  <a:pt x="1651901" y="331774"/>
                </a:lnTo>
                <a:lnTo>
                  <a:pt x="1614487" y="308546"/>
                </a:lnTo>
                <a:lnTo>
                  <a:pt x="1598129" y="307251"/>
                </a:lnTo>
                <a:lnTo>
                  <a:pt x="1576539" y="310565"/>
                </a:lnTo>
                <a:lnTo>
                  <a:pt x="1559521" y="319913"/>
                </a:lnTo>
                <a:lnTo>
                  <a:pt x="1548371" y="334391"/>
                </a:lnTo>
                <a:lnTo>
                  <a:pt x="1544370" y="353136"/>
                </a:lnTo>
                <a:lnTo>
                  <a:pt x="1547850" y="371716"/>
                </a:lnTo>
                <a:lnTo>
                  <a:pt x="1558010" y="384683"/>
                </a:lnTo>
                <a:lnTo>
                  <a:pt x="1574444" y="393700"/>
                </a:lnTo>
                <a:lnTo>
                  <a:pt x="1596783" y="400380"/>
                </a:lnTo>
                <a:lnTo>
                  <a:pt x="1614665" y="405409"/>
                </a:lnTo>
                <a:lnTo>
                  <a:pt x="1625511" y="410756"/>
                </a:lnTo>
                <a:lnTo>
                  <a:pt x="1630870" y="416979"/>
                </a:lnTo>
                <a:lnTo>
                  <a:pt x="1632318" y="424662"/>
                </a:lnTo>
                <a:lnTo>
                  <a:pt x="1630362" y="432917"/>
                </a:lnTo>
                <a:lnTo>
                  <a:pt x="1624787" y="439229"/>
                </a:lnTo>
                <a:lnTo>
                  <a:pt x="1615998" y="443268"/>
                </a:lnTo>
                <a:lnTo>
                  <a:pt x="1604416" y="444690"/>
                </a:lnTo>
                <a:lnTo>
                  <a:pt x="1590522" y="443318"/>
                </a:lnTo>
                <a:lnTo>
                  <a:pt x="1577886" y="439343"/>
                </a:lnTo>
                <a:lnTo>
                  <a:pt x="1566087" y="432917"/>
                </a:lnTo>
                <a:lnTo>
                  <a:pt x="1554721" y="424218"/>
                </a:lnTo>
                <a:lnTo>
                  <a:pt x="1538071" y="444017"/>
                </a:lnTo>
                <a:lnTo>
                  <a:pt x="1552917" y="455066"/>
                </a:lnTo>
                <a:lnTo>
                  <a:pt x="1568970" y="462940"/>
                </a:lnTo>
                <a:lnTo>
                  <a:pt x="1585988" y="467639"/>
                </a:lnTo>
                <a:lnTo>
                  <a:pt x="1603756" y="469201"/>
                </a:lnTo>
                <a:lnTo>
                  <a:pt x="1626489" y="466001"/>
                </a:lnTo>
                <a:lnTo>
                  <a:pt x="1644269" y="456717"/>
                </a:lnTo>
                <a:lnTo>
                  <a:pt x="1653654" y="444690"/>
                </a:lnTo>
                <a:lnTo>
                  <a:pt x="1655838" y="441871"/>
                </a:lnTo>
                <a:lnTo>
                  <a:pt x="1659978" y="421970"/>
                </a:lnTo>
                <a:close/>
              </a:path>
              <a:path w="2935604" h="469900">
                <a:moveTo>
                  <a:pt x="1784616" y="39598"/>
                </a:moveTo>
                <a:lnTo>
                  <a:pt x="1757400" y="39598"/>
                </a:lnTo>
                <a:lnTo>
                  <a:pt x="1757400" y="148463"/>
                </a:lnTo>
                <a:lnTo>
                  <a:pt x="1708251" y="85026"/>
                </a:lnTo>
                <a:lnTo>
                  <a:pt x="1673047" y="39598"/>
                </a:lnTo>
                <a:lnTo>
                  <a:pt x="1647418" y="39598"/>
                </a:lnTo>
                <a:lnTo>
                  <a:pt x="1647418" y="197040"/>
                </a:lnTo>
                <a:lnTo>
                  <a:pt x="1674622" y="197040"/>
                </a:lnTo>
                <a:lnTo>
                  <a:pt x="1674622" y="85026"/>
                </a:lnTo>
                <a:lnTo>
                  <a:pt x="1761451" y="197040"/>
                </a:lnTo>
                <a:lnTo>
                  <a:pt x="1784616" y="197040"/>
                </a:lnTo>
                <a:lnTo>
                  <a:pt x="1784616" y="148463"/>
                </a:lnTo>
                <a:lnTo>
                  <a:pt x="1784616" y="39598"/>
                </a:lnTo>
                <a:close/>
              </a:path>
              <a:path w="2935604" h="469900">
                <a:moveTo>
                  <a:pt x="1835086" y="441769"/>
                </a:moveTo>
                <a:lnTo>
                  <a:pt x="1817319" y="423773"/>
                </a:lnTo>
                <a:lnTo>
                  <a:pt x="1807273" y="432282"/>
                </a:lnTo>
                <a:lnTo>
                  <a:pt x="1796910" y="438721"/>
                </a:lnTo>
                <a:lnTo>
                  <a:pt x="1785429" y="442810"/>
                </a:lnTo>
                <a:lnTo>
                  <a:pt x="1772107" y="444233"/>
                </a:lnTo>
                <a:lnTo>
                  <a:pt x="1751266" y="439813"/>
                </a:lnTo>
                <a:lnTo>
                  <a:pt x="1734820" y="427761"/>
                </a:lnTo>
                <a:lnTo>
                  <a:pt x="1724025" y="409879"/>
                </a:lnTo>
                <a:lnTo>
                  <a:pt x="1720151" y="388010"/>
                </a:lnTo>
                <a:lnTo>
                  <a:pt x="1724025" y="366191"/>
                </a:lnTo>
                <a:lnTo>
                  <a:pt x="1734820" y="348475"/>
                </a:lnTo>
                <a:lnTo>
                  <a:pt x="1751266" y="336575"/>
                </a:lnTo>
                <a:lnTo>
                  <a:pt x="1772107" y="332232"/>
                </a:lnTo>
                <a:lnTo>
                  <a:pt x="1784819" y="333641"/>
                </a:lnTo>
                <a:lnTo>
                  <a:pt x="1796173" y="337629"/>
                </a:lnTo>
                <a:lnTo>
                  <a:pt x="1806524" y="343801"/>
                </a:lnTo>
                <a:lnTo>
                  <a:pt x="1816201" y="351802"/>
                </a:lnTo>
                <a:lnTo>
                  <a:pt x="1833181" y="332232"/>
                </a:lnTo>
                <a:lnTo>
                  <a:pt x="1792084" y="308610"/>
                </a:lnTo>
                <a:lnTo>
                  <a:pt x="1772335" y="306806"/>
                </a:lnTo>
                <a:lnTo>
                  <a:pt x="1739531" y="313232"/>
                </a:lnTo>
                <a:lnTo>
                  <a:pt x="1713852" y="330758"/>
                </a:lnTo>
                <a:lnTo>
                  <a:pt x="1697113" y="356717"/>
                </a:lnTo>
                <a:lnTo>
                  <a:pt x="1691132" y="388454"/>
                </a:lnTo>
                <a:lnTo>
                  <a:pt x="1697189" y="420306"/>
                </a:lnTo>
                <a:lnTo>
                  <a:pt x="1713966" y="446100"/>
                </a:lnTo>
                <a:lnTo>
                  <a:pt x="1739341" y="463359"/>
                </a:lnTo>
                <a:lnTo>
                  <a:pt x="1771218" y="469658"/>
                </a:lnTo>
                <a:lnTo>
                  <a:pt x="1791309" y="467702"/>
                </a:lnTo>
                <a:lnTo>
                  <a:pt x="1808035" y="462127"/>
                </a:lnTo>
                <a:lnTo>
                  <a:pt x="1822323" y="453339"/>
                </a:lnTo>
                <a:lnTo>
                  <a:pt x="1832356" y="444233"/>
                </a:lnTo>
                <a:lnTo>
                  <a:pt x="1835086" y="441769"/>
                </a:lnTo>
                <a:close/>
              </a:path>
              <a:path w="2935604" h="469900">
                <a:moveTo>
                  <a:pt x="1862328" y="39598"/>
                </a:moveTo>
                <a:lnTo>
                  <a:pt x="1834667" y="39598"/>
                </a:lnTo>
                <a:lnTo>
                  <a:pt x="1834667" y="197040"/>
                </a:lnTo>
                <a:lnTo>
                  <a:pt x="1862328" y="197040"/>
                </a:lnTo>
                <a:lnTo>
                  <a:pt x="1862328" y="39598"/>
                </a:lnTo>
                <a:close/>
              </a:path>
              <a:path w="2935604" h="469900">
                <a:moveTo>
                  <a:pt x="1899069" y="309511"/>
                </a:moveTo>
                <a:lnTo>
                  <a:pt x="1871408" y="309511"/>
                </a:lnTo>
                <a:lnTo>
                  <a:pt x="1871408" y="466953"/>
                </a:lnTo>
                <a:lnTo>
                  <a:pt x="1899069" y="466953"/>
                </a:lnTo>
                <a:lnTo>
                  <a:pt x="1899069" y="309511"/>
                </a:lnTo>
                <a:close/>
              </a:path>
              <a:path w="2935604" h="469900">
                <a:moveTo>
                  <a:pt x="2051392" y="39598"/>
                </a:moveTo>
                <a:lnTo>
                  <a:pt x="2021471" y="39598"/>
                </a:lnTo>
                <a:lnTo>
                  <a:pt x="1974240" y="160604"/>
                </a:lnTo>
                <a:lnTo>
                  <a:pt x="1926793" y="39598"/>
                </a:lnTo>
                <a:lnTo>
                  <a:pt x="1896186" y="39598"/>
                </a:lnTo>
                <a:lnTo>
                  <a:pt x="1961642" y="198170"/>
                </a:lnTo>
                <a:lnTo>
                  <a:pt x="1985937" y="198170"/>
                </a:lnTo>
                <a:lnTo>
                  <a:pt x="2001443" y="160604"/>
                </a:lnTo>
                <a:lnTo>
                  <a:pt x="2051392" y="39598"/>
                </a:lnTo>
                <a:close/>
              </a:path>
              <a:path w="2935604" h="469900">
                <a:moveTo>
                  <a:pt x="2066696" y="442214"/>
                </a:moveTo>
                <a:lnTo>
                  <a:pt x="1976488" y="442214"/>
                </a:lnTo>
                <a:lnTo>
                  <a:pt x="1976488" y="399935"/>
                </a:lnTo>
                <a:lnTo>
                  <a:pt x="2055444" y="399935"/>
                </a:lnTo>
                <a:lnTo>
                  <a:pt x="2055444" y="375183"/>
                </a:lnTo>
                <a:lnTo>
                  <a:pt x="1976488" y="375183"/>
                </a:lnTo>
                <a:lnTo>
                  <a:pt x="1976488" y="334251"/>
                </a:lnTo>
                <a:lnTo>
                  <a:pt x="2065566" y="334251"/>
                </a:lnTo>
                <a:lnTo>
                  <a:pt x="2065566" y="309511"/>
                </a:lnTo>
                <a:lnTo>
                  <a:pt x="1948827" y="309511"/>
                </a:lnTo>
                <a:lnTo>
                  <a:pt x="1948827" y="466953"/>
                </a:lnTo>
                <a:lnTo>
                  <a:pt x="2066696" y="466953"/>
                </a:lnTo>
                <a:lnTo>
                  <a:pt x="2066696" y="442214"/>
                </a:lnTo>
                <a:close/>
              </a:path>
              <a:path w="2935604" h="469900">
                <a:moveTo>
                  <a:pt x="2202688" y="172300"/>
                </a:moveTo>
                <a:lnTo>
                  <a:pt x="2112492" y="172300"/>
                </a:lnTo>
                <a:lnTo>
                  <a:pt x="2112492" y="130009"/>
                </a:lnTo>
                <a:lnTo>
                  <a:pt x="2191435" y="130009"/>
                </a:lnTo>
                <a:lnTo>
                  <a:pt x="2191435" y="105270"/>
                </a:lnTo>
                <a:lnTo>
                  <a:pt x="2112492" y="105270"/>
                </a:lnTo>
                <a:lnTo>
                  <a:pt x="2112492" y="64338"/>
                </a:lnTo>
                <a:lnTo>
                  <a:pt x="2201557" y="64338"/>
                </a:lnTo>
                <a:lnTo>
                  <a:pt x="2201557" y="39598"/>
                </a:lnTo>
                <a:lnTo>
                  <a:pt x="2084819" y="39598"/>
                </a:lnTo>
                <a:lnTo>
                  <a:pt x="2084819" y="197040"/>
                </a:lnTo>
                <a:lnTo>
                  <a:pt x="2202688" y="197040"/>
                </a:lnTo>
                <a:lnTo>
                  <a:pt x="2202688" y="172300"/>
                </a:lnTo>
                <a:close/>
              </a:path>
              <a:path w="2935604" h="469900">
                <a:moveTo>
                  <a:pt x="2245283" y="309511"/>
                </a:moveTo>
                <a:lnTo>
                  <a:pt x="2218055" y="309511"/>
                </a:lnTo>
                <a:lnTo>
                  <a:pt x="2218055" y="418376"/>
                </a:lnTo>
                <a:lnTo>
                  <a:pt x="2168918" y="354939"/>
                </a:lnTo>
                <a:lnTo>
                  <a:pt x="2133714" y="309511"/>
                </a:lnTo>
                <a:lnTo>
                  <a:pt x="2108073" y="309511"/>
                </a:lnTo>
                <a:lnTo>
                  <a:pt x="2108073" y="466953"/>
                </a:lnTo>
                <a:lnTo>
                  <a:pt x="2135289" y="466953"/>
                </a:lnTo>
                <a:lnTo>
                  <a:pt x="2135289" y="354939"/>
                </a:lnTo>
                <a:lnTo>
                  <a:pt x="2222106" y="466953"/>
                </a:lnTo>
                <a:lnTo>
                  <a:pt x="2245283" y="466953"/>
                </a:lnTo>
                <a:lnTo>
                  <a:pt x="2245283" y="418376"/>
                </a:lnTo>
                <a:lnTo>
                  <a:pt x="2245283" y="309511"/>
                </a:lnTo>
                <a:close/>
              </a:path>
              <a:path w="2935604" h="469900">
                <a:moveTo>
                  <a:pt x="2377668" y="197040"/>
                </a:moveTo>
                <a:lnTo>
                  <a:pt x="2338527" y="142163"/>
                </a:lnTo>
                <a:lnTo>
                  <a:pt x="2335161" y="137439"/>
                </a:lnTo>
                <a:lnTo>
                  <a:pt x="2350325" y="131064"/>
                </a:lnTo>
                <a:lnTo>
                  <a:pt x="2362212" y="120992"/>
                </a:lnTo>
                <a:lnTo>
                  <a:pt x="2364079" y="117640"/>
                </a:lnTo>
                <a:lnTo>
                  <a:pt x="2369947" y="107175"/>
                </a:lnTo>
                <a:lnTo>
                  <a:pt x="2372715" y="89535"/>
                </a:lnTo>
                <a:lnTo>
                  <a:pt x="2368677" y="68732"/>
                </a:lnTo>
                <a:lnTo>
                  <a:pt x="2365768" y="64782"/>
                </a:lnTo>
                <a:lnTo>
                  <a:pt x="2357069" y="53009"/>
                </a:lnTo>
                <a:lnTo>
                  <a:pt x="2344610" y="46291"/>
                </a:lnTo>
                <a:lnTo>
                  <a:pt x="2344610" y="91097"/>
                </a:lnTo>
                <a:lnTo>
                  <a:pt x="2342324" y="102082"/>
                </a:lnTo>
                <a:lnTo>
                  <a:pt x="2335834" y="110451"/>
                </a:lnTo>
                <a:lnTo>
                  <a:pt x="2325624" y="115773"/>
                </a:lnTo>
                <a:lnTo>
                  <a:pt x="2312225" y="117640"/>
                </a:lnTo>
                <a:lnTo>
                  <a:pt x="2271725" y="117640"/>
                </a:lnTo>
                <a:lnTo>
                  <a:pt x="2271725" y="64782"/>
                </a:lnTo>
                <a:lnTo>
                  <a:pt x="2311984" y="64782"/>
                </a:lnTo>
                <a:lnTo>
                  <a:pt x="2325725" y="66459"/>
                </a:lnTo>
                <a:lnTo>
                  <a:pt x="2335974" y="71450"/>
                </a:lnTo>
                <a:lnTo>
                  <a:pt x="2342388" y="79679"/>
                </a:lnTo>
                <a:lnTo>
                  <a:pt x="2344610" y="91097"/>
                </a:lnTo>
                <a:lnTo>
                  <a:pt x="2344610" y="46291"/>
                </a:lnTo>
                <a:lnTo>
                  <a:pt x="2338654" y="43065"/>
                </a:lnTo>
                <a:lnTo>
                  <a:pt x="2314244" y="39598"/>
                </a:lnTo>
                <a:lnTo>
                  <a:pt x="2244064" y="39598"/>
                </a:lnTo>
                <a:lnTo>
                  <a:pt x="2244064" y="197040"/>
                </a:lnTo>
                <a:lnTo>
                  <a:pt x="2271725" y="197040"/>
                </a:lnTo>
                <a:lnTo>
                  <a:pt x="2271725" y="142163"/>
                </a:lnTo>
                <a:lnTo>
                  <a:pt x="2306370" y="142163"/>
                </a:lnTo>
                <a:lnTo>
                  <a:pt x="2345055" y="197040"/>
                </a:lnTo>
                <a:lnTo>
                  <a:pt x="2377668" y="197040"/>
                </a:lnTo>
                <a:close/>
              </a:path>
              <a:path w="2935604" h="469900">
                <a:moveTo>
                  <a:pt x="2430602" y="441769"/>
                </a:moveTo>
                <a:lnTo>
                  <a:pt x="2412822" y="423773"/>
                </a:lnTo>
                <a:lnTo>
                  <a:pt x="2402789" y="432282"/>
                </a:lnTo>
                <a:lnTo>
                  <a:pt x="2392413" y="438721"/>
                </a:lnTo>
                <a:lnTo>
                  <a:pt x="2380945" y="442810"/>
                </a:lnTo>
                <a:lnTo>
                  <a:pt x="2367610" y="444233"/>
                </a:lnTo>
                <a:lnTo>
                  <a:pt x="2346782" y="439813"/>
                </a:lnTo>
                <a:lnTo>
                  <a:pt x="2330335" y="427761"/>
                </a:lnTo>
                <a:lnTo>
                  <a:pt x="2319540" y="409879"/>
                </a:lnTo>
                <a:lnTo>
                  <a:pt x="2315654" y="388010"/>
                </a:lnTo>
                <a:lnTo>
                  <a:pt x="2319540" y="366191"/>
                </a:lnTo>
                <a:lnTo>
                  <a:pt x="2330335" y="348475"/>
                </a:lnTo>
                <a:lnTo>
                  <a:pt x="2346782" y="336575"/>
                </a:lnTo>
                <a:lnTo>
                  <a:pt x="2367610" y="332232"/>
                </a:lnTo>
                <a:lnTo>
                  <a:pt x="2380323" y="333641"/>
                </a:lnTo>
                <a:lnTo>
                  <a:pt x="2391676" y="337629"/>
                </a:lnTo>
                <a:lnTo>
                  <a:pt x="2402027" y="343801"/>
                </a:lnTo>
                <a:lnTo>
                  <a:pt x="2411692" y="351802"/>
                </a:lnTo>
                <a:lnTo>
                  <a:pt x="2428684" y="332232"/>
                </a:lnTo>
                <a:lnTo>
                  <a:pt x="2387600" y="308610"/>
                </a:lnTo>
                <a:lnTo>
                  <a:pt x="2367838" y="306806"/>
                </a:lnTo>
                <a:lnTo>
                  <a:pt x="2335034" y="313232"/>
                </a:lnTo>
                <a:lnTo>
                  <a:pt x="2309355" y="330758"/>
                </a:lnTo>
                <a:lnTo>
                  <a:pt x="2292629" y="356717"/>
                </a:lnTo>
                <a:lnTo>
                  <a:pt x="2286647" y="388454"/>
                </a:lnTo>
                <a:lnTo>
                  <a:pt x="2292705" y="420306"/>
                </a:lnTo>
                <a:lnTo>
                  <a:pt x="2309469" y="446100"/>
                </a:lnTo>
                <a:lnTo>
                  <a:pt x="2334844" y="463359"/>
                </a:lnTo>
                <a:lnTo>
                  <a:pt x="2366708" y="469658"/>
                </a:lnTo>
                <a:lnTo>
                  <a:pt x="2386812" y="467702"/>
                </a:lnTo>
                <a:lnTo>
                  <a:pt x="2403551" y="462127"/>
                </a:lnTo>
                <a:lnTo>
                  <a:pt x="2417826" y="453339"/>
                </a:lnTo>
                <a:lnTo>
                  <a:pt x="2427871" y="444233"/>
                </a:lnTo>
                <a:lnTo>
                  <a:pt x="2430602" y="441769"/>
                </a:lnTo>
                <a:close/>
              </a:path>
              <a:path w="2935604" h="469900">
                <a:moveTo>
                  <a:pt x="2524302" y="152057"/>
                </a:moveTo>
                <a:lnTo>
                  <a:pt x="2495639" y="112674"/>
                </a:lnTo>
                <a:lnTo>
                  <a:pt x="2455138" y="100520"/>
                </a:lnTo>
                <a:lnTo>
                  <a:pt x="2443721" y="95173"/>
                </a:lnTo>
                <a:lnTo>
                  <a:pt x="2437942" y="88861"/>
                </a:lnTo>
                <a:lnTo>
                  <a:pt x="2436355" y="80759"/>
                </a:lnTo>
                <a:lnTo>
                  <a:pt x="2438082" y="73342"/>
                </a:lnTo>
                <a:lnTo>
                  <a:pt x="2443099" y="67348"/>
                </a:lnTo>
                <a:lnTo>
                  <a:pt x="2451150" y="63334"/>
                </a:lnTo>
                <a:lnTo>
                  <a:pt x="2461996" y="61861"/>
                </a:lnTo>
                <a:lnTo>
                  <a:pt x="2472753" y="62915"/>
                </a:lnTo>
                <a:lnTo>
                  <a:pt x="2483447" y="66001"/>
                </a:lnTo>
                <a:lnTo>
                  <a:pt x="2494102" y="71069"/>
                </a:lnTo>
                <a:lnTo>
                  <a:pt x="2504732" y="78054"/>
                </a:lnTo>
                <a:lnTo>
                  <a:pt x="2516213" y="61861"/>
                </a:lnTo>
                <a:lnTo>
                  <a:pt x="2478811" y="38633"/>
                </a:lnTo>
                <a:lnTo>
                  <a:pt x="2462441" y="37338"/>
                </a:lnTo>
                <a:lnTo>
                  <a:pt x="2440851" y="40652"/>
                </a:lnTo>
                <a:lnTo>
                  <a:pt x="2423845" y="49999"/>
                </a:lnTo>
                <a:lnTo>
                  <a:pt x="2412695" y="64490"/>
                </a:lnTo>
                <a:lnTo>
                  <a:pt x="2408694" y="83223"/>
                </a:lnTo>
                <a:lnTo>
                  <a:pt x="2412161" y="101803"/>
                </a:lnTo>
                <a:lnTo>
                  <a:pt x="2422321" y="114782"/>
                </a:lnTo>
                <a:lnTo>
                  <a:pt x="2438768" y="123774"/>
                </a:lnTo>
                <a:lnTo>
                  <a:pt x="2461095" y="130467"/>
                </a:lnTo>
                <a:lnTo>
                  <a:pt x="2478989" y="135496"/>
                </a:lnTo>
                <a:lnTo>
                  <a:pt x="2489835" y="140843"/>
                </a:lnTo>
                <a:lnTo>
                  <a:pt x="2495194" y="147066"/>
                </a:lnTo>
                <a:lnTo>
                  <a:pt x="2496629" y="154749"/>
                </a:lnTo>
                <a:lnTo>
                  <a:pt x="2494673" y="163004"/>
                </a:lnTo>
                <a:lnTo>
                  <a:pt x="2489098" y="169316"/>
                </a:lnTo>
                <a:lnTo>
                  <a:pt x="2480310" y="173355"/>
                </a:lnTo>
                <a:lnTo>
                  <a:pt x="2468740" y="174777"/>
                </a:lnTo>
                <a:lnTo>
                  <a:pt x="2454833" y="173405"/>
                </a:lnTo>
                <a:lnTo>
                  <a:pt x="2442197" y="169430"/>
                </a:lnTo>
                <a:lnTo>
                  <a:pt x="2430399" y="163004"/>
                </a:lnTo>
                <a:lnTo>
                  <a:pt x="2419032" y="154305"/>
                </a:lnTo>
                <a:lnTo>
                  <a:pt x="2402382" y="174104"/>
                </a:lnTo>
                <a:lnTo>
                  <a:pt x="2417241" y="185153"/>
                </a:lnTo>
                <a:lnTo>
                  <a:pt x="2433282" y="193027"/>
                </a:lnTo>
                <a:lnTo>
                  <a:pt x="2450312" y="197739"/>
                </a:lnTo>
                <a:lnTo>
                  <a:pt x="2468067" y="199301"/>
                </a:lnTo>
                <a:lnTo>
                  <a:pt x="2490800" y="196088"/>
                </a:lnTo>
                <a:lnTo>
                  <a:pt x="2508580" y="186817"/>
                </a:lnTo>
                <a:lnTo>
                  <a:pt x="2517978" y="174777"/>
                </a:lnTo>
                <a:lnTo>
                  <a:pt x="2520162" y="171970"/>
                </a:lnTo>
                <a:lnTo>
                  <a:pt x="2524302" y="152057"/>
                </a:lnTo>
                <a:close/>
              </a:path>
              <a:path w="2935604" h="469900">
                <a:moveTo>
                  <a:pt x="2584018" y="442214"/>
                </a:moveTo>
                <a:lnTo>
                  <a:pt x="2493822" y="442214"/>
                </a:lnTo>
                <a:lnTo>
                  <a:pt x="2493822" y="399935"/>
                </a:lnTo>
                <a:lnTo>
                  <a:pt x="2572766" y="399935"/>
                </a:lnTo>
                <a:lnTo>
                  <a:pt x="2572766" y="375183"/>
                </a:lnTo>
                <a:lnTo>
                  <a:pt x="2493822" y="375183"/>
                </a:lnTo>
                <a:lnTo>
                  <a:pt x="2493822" y="334251"/>
                </a:lnTo>
                <a:lnTo>
                  <a:pt x="2582888" y="334251"/>
                </a:lnTo>
                <a:lnTo>
                  <a:pt x="2582888" y="309511"/>
                </a:lnTo>
                <a:lnTo>
                  <a:pt x="2466149" y="309511"/>
                </a:lnTo>
                <a:lnTo>
                  <a:pt x="2466149" y="466953"/>
                </a:lnTo>
                <a:lnTo>
                  <a:pt x="2584018" y="466953"/>
                </a:lnTo>
                <a:lnTo>
                  <a:pt x="2584018" y="442214"/>
                </a:lnTo>
                <a:close/>
              </a:path>
              <a:path w="2935604" h="469900">
                <a:moveTo>
                  <a:pt x="2593594" y="39598"/>
                </a:moveTo>
                <a:lnTo>
                  <a:pt x="2565933" y="39598"/>
                </a:lnTo>
                <a:lnTo>
                  <a:pt x="2565933" y="197040"/>
                </a:lnTo>
                <a:lnTo>
                  <a:pt x="2593594" y="197040"/>
                </a:lnTo>
                <a:lnTo>
                  <a:pt x="2593594" y="39598"/>
                </a:lnTo>
                <a:close/>
              </a:path>
              <a:path w="2935604" h="469900">
                <a:moveTo>
                  <a:pt x="2736646" y="421970"/>
                </a:moveTo>
                <a:lnTo>
                  <a:pt x="2707995" y="382587"/>
                </a:lnTo>
                <a:lnTo>
                  <a:pt x="2667495" y="370433"/>
                </a:lnTo>
                <a:lnTo>
                  <a:pt x="2656065" y="365086"/>
                </a:lnTo>
                <a:lnTo>
                  <a:pt x="2650299" y="358775"/>
                </a:lnTo>
                <a:lnTo>
                  <a:pt x="2648699" y="350672"/>
                </a:lnTo>
                <a:lnTo>
                  <a:pt x="2650439" y="343255"/>
                </a:lnTo>
                <a:lnTo>
                  <a:pt x="2655455" y="337261"/>
                </a:lnTo>
                <a:lnTo>
                  <a:pt x="2663507" y="333248"/>
                </a:lnTo>
                <a:lnTo>
                  <a:pt x="2674353" y="331774"/>
                </a:lnTo>
                <a:lnTo>
                  <a:pt x="2685097" y="332816"/>
                </a:lnTo>
                <a:lnTo>
                  <a:pt x="2695791" y="335915"/>
                </a:lnTo>
                <a:lnTo>
                  <a:pt x="2706446" y="340982"/>
                </a:lnTo>
                <a:lnTo>
                  <a:pt x="2717076" y="347967"/>
                </a:lnTo>
                <a:lnTo>
                  <a:pt x="2728569" y="331774"/>
                </a:lnTo>
                <a:lnTo>
                  <a:pt x="2691155" y="308546"/>
                </a:lnTo>
                <a:lnTo>
                  <a:pt x="2674797" y="307251"/>
                </a:lnTo>
                <a:lnTo>
                  <a:pt x="2653207" y="310565"/>
                </a:lnTo>
                <a:lnTo>
                  <a:pt x="2636189" y="319913"/>
                </a:lnTo>
                <a:lnTo>
                  <a:pt x="2625039" y="334391"/>
                </a:lnTo>
                <a:lnTo>
                  <a:pt x="2621038" y="353136"/>
                </a:lnTo>
                <a:lnTo>
                  <a:pt x="2624518" y="371716"/>
                </a:lnTo>
                <a:lnTo>
                  <a:pt x="2634678" y="384683"/>
                </a:lnTo>
                <a:lnTo>
                  <a:pt x="2651112" y="393700"/>
                </a:lnTo>
                <a:lnTo>
                  <a:pt x="2673451" y="400380"/>
                </a:lnTo>
                <a:lnTo>
                  <a:pt x="2691333" y="405409"/>
                </a:lnTo>
                <a:lnTo>
                  <a:pt x="2702179" y="410756"/>
                </a:lnTo>
                <a:lnTo>
                  <a:pt x="2707538" y="416979"/>
                </a:lnTo>
                <a:lnTo>
                  <a:pt x="2708986" y="424662"/>
                </a:lnTo>
                <a:lnTo>
                  <a:pt x="2707030" y="432917"/>
                </a:lnTo>
                <a:lnTo>
                  <a:pt x="2701455" y="439229"/>
                </a:lnTo>
                <a:lnTo>
                  <a:pt x="2692666" y="443268"/>
                </a:lnTo>
                <a:lnTo>
                  <a:pt x="2681097" y="444690"/>
                </a:lnTo>
                <a:lnTo>
                  <a:pt x="2667190" y="443318"/>
                </a:lnTo>
                <a:lnTo>
                  <a:pt x="2654554" y="439343"/>
                </a:lnTo>
                <a:lnTo>
                  <a:pt x="2642755" y="432917"/>
                </a:lnTo>
                <a:lnTo>
                  <a:pt x="2631389" y="424218"/>
                </a:lnTo>
                <a:lnTo>
                  <a:pt x="2614739" y="444017"/>
                </a:lnTo>
                <a:lnTo>
                  <a:pt x="2629585" y="455066"/>
                </a:lnTo>
                <a:lnTo>
                  <a:pt x="2645638" y="462940"/>
                </a:lnTo>
                <a:lnTo>
                  <a:pt x="2662656" y="467639"/>
                </a:lnTo>
                <a:lnTo>
                  <a:pt x="2680424" y="469201"/>
                </a:lnTo>
                <a:lnTo>
                  <a:pt x="2703157" y="466001"/>
                </a:lnTo>
                <a:lnTo>
                  <a:pt x="2720937" y="456717"/>
                </a:lnTo>
                <a:lnTo>
                  <a:pt x="2730322" y="444690"/>
                </a:lnTo>
                <a:lnTo>
                  <a:pt x="2732506" y="441871"/>
                </a:lnTo>
                <a:lnTo>
                  <a:pt x="2736646" y="421970"/>
                </a:lnTo>
                <a:close/>
              </a:path>
              <a:path w="2935604" h="469900">
                <a:moveTo>
                  <a:pt x="2756471" y="39598"/>
                </a:moveTo>
                <a:lnTo>
                  <a:pt x="2628696" y="39598"/>
                </a:lnTo>
                <a:lnTo>
                  <a:pt x="2628696" y="65239"/>
                </a:lnTo>
                <a:lnTo>
                  <a:pt x="2678633" y="65239"/>
                </a:lnTo>
                <a:lnTo>
                  <a:pt x="2678633" y="197040"/>
                </a:lnTo>
                <a:lnTo>
                  <a:pt x="2706535" y="197040"/>
                </a:lnTo>
                <a:lnTo>
                  <a:pt x="2706535" y="65239"/>
                </a:lnTo>
                <a:lnTo>
                  <a:pt x="2756471" y="65239"/>
                </a:lnTo>
                <a:lnTo>
                  <a:pt x="2756471" y="39598"/>
                </a:lnTo>
                <a:close/>
              </a:path>
              <a:path w="2935604" h="469900">
                <a:moveTo>
                  <a:pt x="2935046" y="39598"/>
                </a:moveTo>
                <a:lnTo>
                  <a:pt x="2903347" y="39598"/>
                </a:lnTo>
                <a:lnTo>
                  <a:pt x="2858795" y="109321"/>
                </a:lnTo>
                <a:lnTo>
                  <a:pt x="2814713" y="39598"/>
                </a:lnTo>
                <a:lnTo>
                  <a:pt x="2782100" y="39598"/>
                </a:lnTo>
                <a:lnTo>
                  <a:pt x="2844635" y="134962"/>
                </a:lnTo>
                <a:lnTo>
                  <a:pt x="2844635" y="197040"/>
                </a:lnTo>
                <a:lnTo>
                  <a:pt x="2872524" y="197040"/>
                </a:lnTo>
                <a:lnTo>
                  <a:pt x="2872524" y="134289"/>
                </a:lnTo>
                <a:lnTo>
                  <a:pt x="2889008" y="109321"/>
                </a:lnTo>
                <a:lnTo>
                  <a:pt x="2935046" y="39598"/>
                </a:lnTo>
                <a:close/>
              </a:path>
            </a:pathLst>
          </a:custGeom>
          <a:solidFill>
            <a:srgbClr val="000000"/>
          </a:solidFill>
        </p:spPr>
        <p:txBody>
          <a:bodyPr wrap="square" lIns="0" tIns="0" rIns="0" bIns="0" rtlCol="0"/>
          <a:lstStyle/>
          <a:p>
            <a:endParaRPr sz="1063"/>
          </a:p>
        </p:txBody>
      </p:sp>
      <p:pic>
        <p:nvPicPr>
          <p:cNvPr id="9" name="Grafik 8">
            <a:extLst>
              <a:ext uri="{FF2B5EF4-FFF2-40B4-BE49-F238E27FC236}">
                <a16:creationId xmlns:a16="http://schemas.microsoft.com/office/drawing/2014/main" id="{9D90A856-55D4-4256-8728-A597DC4CC78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13733" y="0"/>
            <a:ext cx="3378000" cy="1188000"/>
          </a:xfrm>
          <a:prstGeom prst="rect">
            <a:avLst/>
          </a:prstGeom>
        </p:spPr>
      </p:pic>
    </p:spTree>
    <p:extLst>
      <p:ext uri="{BB962C8B-B14F-4D97-AF65-F5344CB8AC3E}">
        <p14:creationId xmlns:p14="http://schemas.microsoft.com/office/powerpoint/2010/main" val="4009962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mit Bild">
    <p:spTree>
      <p:nvGrpSpPr>
        <p:cNvPr id="1" name=""/>
        <p:cNvGrpSpPr/>
        <p:nvPr/>
      </p:nvGrpSpPr>
      <p:grpSpPr>
        <a:xfrm>
          <a:off x="0" y="0"/>
          <a:ext cx="0" cy="0"/>
          <a:chOff x="0" y="0"/>
          <a:chExt cx="0" cy="0"/>
        </a:xfrm>
      </p:grpSpPr>
      <p:sp>
        <p:nvSpPr>
          <p:cNvPr id="2" name="Holder 2"/>
          <p:cNvSpPr>
            <a:spLocks noGrp="1"/>
          </p:cNvSpPr>
          <p:nvPr>
            <p:ph type="title" hasCustomPrompt="1"/>
          </p:nvPr>
        </p:nvSpPr>
        <p:spPr>
          <a:xfrm>
            <a:off x="278048" y="5043763"/>
            <a:ext cx="10786504" cy="1303382"/>
          </a:xfrm>
          <a:prstGeom prst="rect">
            <a:avLst/>
          </a:prstGeom>
        </p:spPr>
        <p:txBody>
          <a:bodyPr lIns="0" tIns="0" rIns="0" bIns="0"/>
          <a:lstStyle>
            <a:lvl1pPr>
              <a:defRPr sz="8500" b="1" i="0">
                <a:solidFill>
                  <a:schemeClr val="tx1"/>
                </a:solidFill>
                <a:latin typeface="Arial"/>
                <a:cs typeface="Arial"/>
              </a:defRPr>
            </a:lvl1pPr>
          </a:lstStyle>
          <a:p>
            <a:r>
              <a:rPr lang="de-AT" spc="-182" dirty="0"/>
              <a:t>Titel</a:t>
            </a:r>
            <a:endParaRPr dirty="0"/>
          </a:p>
        </p:txBody>
      </p:sp>
      <p:sp>
        <p:nvSpPr>
          <p:cNvPr id="10" name="bg object 17">
            <a:extLst>
              <a:ext uri="{FF2B5EF4-FFF2-40B4-BE49-F238E27FC236}">
                <a16:creationId xmlns:a16="http://schemas.microsoft.com/office/drawing/2014/main" id="{5EE8923B-5A7B-4352-9719-24C6C197EBDB}"/>
              </a:ext>
            </a:extLst>
          </p:cNvPr>
          <p:cNvSpPr/>
          <p:nvPr userDrawn="1"/>
        </p:nvSpPr>
        <p:spPr>
          <a:xfrm>
            <a:off x="285746" y="285729"/>
            <a:ext cx="1780278" cy="284948"/>
          </a:xfrm>
          <a:custGeom>
            <a:avLst/>
            <a:gdLst/>
            <a:ahLst/>
            <a:cxnLst/>
            <a:rect l="l" t="t" r="r" b="b"/>
            <a:pathLst>
              <a:path w="2935604" h="469900">
                <a:moveTo>
                  <a:pt x="121907" y="152057"/>
                </a:moveTo>
                <a:lnTo>
                  <a:pt x="93256" y="112674"/>
                </a:lnTo>
                <a:lnTo>
                  <a:pt x="52755" y="100520"/>
                </a:lnTo>
                <a:lnTo>
                  <a:pt x="41325" y="95173"/>
                </a:lnTo>
                <a:lnTo>
                  <a:pt x="35560" y="88861"/>
                </a:lnTo>
                <a:lnTo>
                  <a:pt x="33959" y="80759"/>
                </a:lnTo>
                <a:lnTo>
                  <a:pt x="35699" y="73342"/>
                </a:lnTo>
                <a:lnTo>
                  <a:pt x="40716" y="67348"/>
                </a:lnTo>
                <a:lnTo>
                  <a:pt x="48768" y="63334"/>
                </a:lnTo>
                <a:lnTo>
                  <a:pt x="59613" y="61861"/>
                </a:lnTo>
                <a:lnTo>
                  <a:pt x="70370" y="62915"/>
                </a:lnTo>
                <a:lnTo>
                  <a:pt x="81064" y="66001"/>
                </a:lnTo>
                <a:lnTo>
                  <a:pt x="91706" y="71069"/>
                </a:lnTo>
                <a:lnTo>
                  <a:pt x="102336" y="78054"/>
                </a:lnTo>
                <a:lnTo>
                  <a:pt x="113830" y="61861"/>
                </a:lnTo>
                <a:lnTo>
                  <a:pt x="76415" y="38633"/>
                </a:lnTo>
                <a:lnTo>
                  <a:pt x="60058" y="37338"/>
                </a:lnTo>
                <a:lnTo>
                  <a:pt x="38468" y="40652"/>
                </a:lnTo>
                <a:lnTo>
                  <a:pt x="21450" y="49999"/>
                </a:lnTo>
                <a:lnTo>
                  <a:pt x="10299" y="64490"/>
                </a:lnTo>
                <a:lnTo>
                  <a:pt x="6299" y="83223"/>
                </a:lnTo>
                <a:lnTo>
                  <a:pt x="9779" y="101803"/>
                </a:lnTo>
                <a:lnTo>
                  <a:pt x="19939" y="114782"/>
                </a:lnTo>
                <a:lnTo>
                  <a:pt x="36385" y="123774"/>
                </a:lnTo>
                <a:lnTo>
                  <a:pt x="58712" y="130467"/>
                </a:lnTo>
                <a:lnTo>
                  <a:pt x="76593" y="135496"/>
                </a:lnTo>
                <a:lnTo>
                  <a:pt x="87439" y="140843"/>
                </a:lnTo>
                <a:lnTo>
                  <a:pt x="92798" y="147066"/>
                </a:lnTo>
                <a:lnTo>
                  <a:pt x="94246" y="154749"/>
                </a:lnTo>
                <a:lnTo>
                  <a:pt x="92290" y="163004"/>
                </a:lnTo>
                <a:lnTo>
                  <a:pt x="86715" y="169316"/>
                </a:lnTo>
                <a:lnTo>
                  <a:pt x="77927" y="173355"/>
                </a:lnTo>
                <a:lnTo>
                  <a:pt x="66357" y="174777"/>
                </a:lnTo>
                <a:lnTo>
                  <a:pt x="52451" y="173405"/>
                </a:lnTo>
                <a:lnTo>
                  <a:pt x="39814" y="169430"/>
                </a:lnTo>
                <a:lnTo>
                  <a:pt x="28016" y="163004"/>
                </a:lnTo>
                <a:lnTo>
                  <a:pt x="16649" y="154305"/>
                </a:lnTo>
                <a:lnTo>
                  <a:pt x="0" y="174104"/>
                </a:lnTo>
                <a:lnTo>
                  <a:pt x="14846" y="185153"/>
                </a:lnTo>
                <a:lnTo>
                  <a:pt x="30899" y="193027"/>
                </a:lnTo>
                <a:lnTo>
                  <a:pt x="47917" y="197739"/>
                </a:lnTo>
                <a:lnTo>
                  <a:pt x="65684" y="199301"/>
                </a:lnTo>
                <a:lnTo>
                  <a:pt x="88417" y="196088"/>
                </a:lnTo>
                <a:lnTo>
                  <a:pt x="106197" y="186817"/>
                </a:lnTo>
                <a:lnTo>
                  <a:pt x="115582" y="174777"/>
                </a:lnTo>
                <a:lnTo>
                  <a:pt x="117779" y="171970"/>
                </a:lnTo>
                <a:lnTo>
                  <a:pt x="121907" y="152057"/>
                </a:lnTo>
                <a:close/>
              </a:path>
              <a:path w="2935604" h="469900">
                <a:moveTo>
                  <a:pt x="168249" y="388010"/>
                </a:moveTo>
                <a:lnTo>
                  <a:pt x="162217" y="356527"/>
                </a:lnTo>
                <a:lnTo>
                  <a:pt x="146329" y="332232"/>
                </a:lnTo>
                <a:lnTo>
                  <a:pt x="145326" y="330708"/>
                </a:lnTo>
                <a:lnTo>
                  <a:pt x="139230" y="326605"/>
                </a:lnTo>
                <a:lnTo>
                  <a:pt x="139230" y="388454"/>
                </a:lnTo>
                <a:lnTo>
                  <a:pt x="135331" y="410171"/>
                </a:lnTo>
                <a:lnTo>
                  <a:pt x="124409" y="427901"/>
                </a:lnTo>
                <a:lnTo>
                  <a:pt x="107632" y="439851"/>
                </a:lnTo>
                <a:lnTo>
                  <a:pt x="86144" y="444233"/>
                </a:lnTo>
                <a:lnTo>
                  <a:pt x="64592" y="439788"/>
                </a:lnTo>
                <a:lnTo>
                  <a:pt x="47650" y="427672"/>
                </a:lnTo>
                <a:lnTo>
                  <a:pt x="36588" y="409790"/>
                </a:lnTo>
                <a:lnTo>
                  <a:pt x="32613" y="388010"/>
                </a:lnTo>
                <a:lnTo>
                  <a:pt x="36512" y="366293"/>
                </a:lnTo>
                <a:lnTo>
                  <a:pt x="47434" y="348564"/>
                </a:lnTo>
                <a:lnTo>
                  <a:pt x="64211" y="336613"/>
                </a:lnTo>
                <a:lnTo>
                  <a:pt x="85699" y="332232"/>
                </a:lnTo>
                <a:lnTo>
                  <a:pt x="107251" y="336677"/>
                </a:lnTo>
                <a:lnTo>
                  <a:pt x="124193" y="348780"/>
                </a:lnTo>
                <a:lnTo>
                  <a:pt x="135267" y="366674"/>
                </a:lnTo>
                <a:lnTo>
                  <a:pt x="139230" y="388454"/>
                </a:lnTo>
                <a:lnTo>
                  <a:pt x="139230" y="326605"/>
                </a:lnTo>
                <a:lnTo>
                  <a:pt x="119380" y="313232"/>
                </a:lnTo>
                <a:lnTo>
                  <a:pt x="86144" y="306806"/>
                </a:lnTo>
                <a:lnTo>
                  <a:pt x="52844" y="313296"/>
                </a:lnTo>
                <a:lnTo>
                  <a:pt x="26733" y="330936"/>
                </a:lnTo>
                <a:lnTo>
                  <a:pt x="9702" y="356908"/>
                </a:lnTo>
                <a:lnTo>
                  <a:pt x="3606" y="388454"/>
                </a:lnTo>
                <a:lnTo>
                  <a:pt x="9626" y="419925"/>
                </a:lnTo>
                <a:lnTo>
                  <a:pt x="26517" y="445757"/>
                </a:lnTo>
                <a:lnTo>
                  <a:pt x="52463" y="463232"/>
                </a:lnTo>
                <a:lnTo>
                  <a:pt x="85699" y="469658"/>
                </a:lnTo>
                <a:lnTo>
                  <a:pt x="118999" y="463156"/>
                </a:lnTo>
                <a:lnTo>
                  <a:pt x="145110" y="445528"/>
                </a:lnTo>
                <a:lnTo>
                  <a:pt x="145961" y="444233"/>
                </a:lnTo>
                <a:lnTo>
                  <a:pt x="162153" y="419557"/>
                </a:lnTo>
                <a:lnTo>
                  <a:pt x="168249" y="388010"/>
                </a:lnTo>
                <a:close/>
              </a:path>
              <a:path w="2935604" h="469900">
                <a:moveTo>
                  <a:pt x="277672" y="39598"/>
                </a:moveTo>
                <a:lnTo>
                  <a:pt x="149910" y="39598"/>
                </a:lnTo>
                <a:lnTo>
                  <a:pt x="149910" y="65239"/>
                </a:lnTo>
                <a:lnTo>
                  <a:pt x="199847" y="65239"/>
                </a:lnTo>
                <a:lnTo>
                  <a:pt x="199847" y="197040"/>
                </a:lnTo>
                <a:lnTo>
                  <a:pt x="227736" y="197040"/>
                </a:lnTo>
                <a:lnTo>
                  <a:pt x="227736" y="65239"/>
                </a:lnTo>
                <a:lnTo>
                  <a:pt x="277672" y="65239"/>
                </a:lnTo>
                <a:lnTo>
                  <a:pt x="277672" y="39598"/>
                </a:lnTo>
                <a:close/>
              </a:path>
              <a:path w="2935604" h="469900">
                <a:moveTo>
                  <a:pt x="324497" y="166230"/>
                </a:moveTo>
                <a:lnTo>
                  <a:pt x="294589" y="166230"/>
                </a:lnTo>
                <a:lnTo>
                  <a:pt x="294589" y="197040"/>
                </a:lnTo>
                <a:lnTo>
                  <a:pt x="324497" y="197040"/>
                </a:lnTo>
                <a:lnTo>
                  <a:pt x="324497" y="166230"/>
                </a:lnTo>
                <a:close/>
              </a:path>
              <a:path w="2935604" h="469900">
                <a:moveTo>
                  <a:pt x="326885" y="309511"/>
                </a:moveTo>
                <a:lnTo>
                  <a:pt x="209702" y="309511"/>
                </a:lnTo>
                <a:lnTo>
                  <a:pt x="209702" y="466953"/>
                </a:lnTo>
                <a:lnTo>
                  <a:pt x="237363" y="466953"/>
                </a:lnTo>
                <a:lnTo>
                  <a:pt x="237363" y="402856"/>
                </a:lnTo>
                <a:lnTo>
                  <a:pt x="316763" y="402856"/>
                </a:lnTo>
                <a:lnTo>
                  <a:pt x="316763" y="377659"/>
                </a:lnTo>
                <a:lnTo>
                  <a:pt x="237363" y="377659"/>
                </a:lnTo>
                <a:lnTo>
                  <a:pt x="237363" y="334695"/>
                </a:lnTo>
                <a:lnTo>
                  <a:pt x="326885" y="334695"/>
                </a:lnTo>
                <a:lnTo>
                  <a:pt x="326885" y="309511"/>
                </a:lnTo>
                <a:close/>
              </a:path>
              <a:path w="2935604" h="469900">
                <a:moveTo>
                  <a:pt x="549427" y="92456"/>
                </a:moveTo>
                <a:lnTo>
                  <a:pt x="545236" y="70624"/>
                </a:lnTo>
                <a:lnTo>
                  <a:pt x="541032" y="64782"/>
                </a:lnTo>
                <a:lnTo>
                  <a:pt x="533260" y="53962"/>
                </a:lnTo>
                <a:lnTo>
                  <a:pt x="521309" y="47231"/>
                </a:lnTo>
                <a:lnTo>
                  <a:pt x="521309" y="93116"/>
                </a:lnTo>
                <a:lnTo>
                  <a:pt x="518947" y="104673"/>
                </a:lnTo>
                <a:lnTo>
                  <a:pt x="512178" y="113626"/>
                </a:lnTo>
                <a:lnTo>
                  <a:pt x="501472" y="119405"/>
                </a:lnTo>
                <a:lnTo>
                  <a:pt x="487349" y="121462"/>
                </a:lnTo>
                <a:lnTo>
                  <a:pt x="455180" y="121462"/>
                </a:lnTo>
                <a:lnTo>
                  <a:pt x="455180" y="64782"/>
                </a:lnTo>
                <a:lnTo>
                  <a:pt x="487349" y="64782"/>
                </a:lnTo>
                <a:lnTo>
                  <a:pt x="501383" y="66586"/>
                </a:lnTo>
                <a:lnTo>
                  <a:pt x="512089" y="71958"/>
                </a:lnTo>
                <a:lnTo>
                  <a:pt x="518909" y="80822"/>
                </a:lnTo>
                <a:lnTo>
                  <a:pt x="521309" y="93116"/>
                </a:lnTo>
                <a:lnTo>
                  <a:pt x="521309" y="47231"/>
                </a:lnTo>
                <a:lnTo>
                  <a:pt x="514413" y="43332"/>
                </a:lnTo>
                <a:lnTo>
                  <a:pt x="489597" y="39598"/>
                </a:lnTo>
                <a:lnTo>
                  <a:pt x="427507" y="39598"/>
                </a:lnTo>
                <a:lnTo>
                  <a:pt x="427507" y="197040"/>
                </a:lnTo>
                <a:lnTo>
                  <a:pt x="455180" y="197040"/>
                </a:lnTo>
                <a:lnTo>
                  <a:pt x="455180" y="146431"/>
                </a:lnTo>
                <a:lnTo>
                  <a:pt x="486448" y="146431"/>
                </a:lnTo>
                <a:lnTo>
                  <a:pt x="510895" y="142989"/>
                </a:lnTo>
                <a:lnTo>
                  <a:pt x="530923" y="132765"/>
                </a:lnTo>
                <a:lnTo>
                  <a:pt x="539978" y="121462"/>
                </a:lnTo>
                <a:lnTo>
                  <a:pt x="544461" y="115874"/>
                </a:lnTo>
                <a:lnTo>
                  <a:pt x="549427" y="92456"/>
                </a:lnTo>
                <a:close/>
              </a:path>
              <a:path w="2935604" h="469900">
                <a:moveTo>
                  <a:pt x="575424" y="466953"/>
                </a:moveTo>
                <a:lnTo>
                  <a:pt x="558825" y="428942"/>
                </a:lnTo>
                <a:lnTo>
                  <a:pt x="548106" y="404418"/>
                </a:lnTo>
                <a:lnTo>
                  <a:pt x="520585" y="341439"/>
                </a:lnTo>
                <a:lnTo>
                  <a:pt x="520090" y="340309"/>
                </a:lnTo>
                <a:lnTo>
                  <a:pt x="520090" y="404418"/>
                </a:lnTo>
                <a:lnTo>
                  <a:pt x="465886" y="404418"/>
                </a:lnTo>
                <a:lnTo>
                  <a:pt x="492874" y="341439"/>
                </a:lnTo>
                <a:lnTo>
                  <a:pt x="520090" y="404418"/>
                </a:lnTo>
                <a:lnTo>
                  <a:pt x="520090" y="340309"/>
                </a:lnTo>
                <a:lnTo>
                  <a:pt x="506145" y="308381"/>
                </a:lnTo>
                <a:lnTo>
                  <a:pt x="480504" y="308381"/>
                </a:lnTo>
                <a:lnTo>
                  <a:pt x="411226" y="466953"/>
                </a:lnTo>
                <a:lnTo>
                  <a:pt x="439572" y="466953"/>
                </a:lnTo>
                <a:lnTo>
                  <a:pt x="455764" y="428942"/>
                </a:lnTo>
                <a:lnTo>
                  <a:pt x="530212" y="428942"/>
                </a:lnTo>
                <a:lnTo>
                  <a:pt x="546176" y="466953"/>
                </a:lnTo>
                <a:lnTo>
                  <a:pt x="575424" y="466953"/>
                </a:lnTo>
                <a:close/>
              </a:path>
              <a:path w="2935604" h="469900">
                <a:moveTo>
                  <a:pt x="652729" y="0"/>
                </a:moveTo>
                <a:lnTo>
                  <a:pt x="625068" y="0"/>
                </a:lnTo>
                <a:lnTo>
                  <a:pt x="625068" y="26543"/>
                </a:lnTo>
                <a:lnTo>
                  <a:pt x="652729" y="26543"/>
                </a:lnTo>
                <a:lnTo>
                  <a:pt x="652729" y="0"/>
                </a:lnTo>
                <a:close/>
              </a:path>
              <a:path w="2935604" h="469900">
                <a:moveTo>
                  <a:pt x="697496" y="0"/>
                </a:moveTo>
                <a:lnTo>
                  <a:pt x="669836" y="0"/>
                </a:lnTo>
                <a:lnTo>
                  <a:pt x="669836" y="26543"/>
                </a:lnTo>
                <a:lnTo>
                  <a:pt x="697496" y="26543"/>
                </a:lnTo>
                <a:lnTo>
                  <a:pt x="697496" y="0"/>
                </a:lnTo>
                <a:close/>
              </a:path>
              <a:path w="2935604" h="469900">
                <a:moveTo>
                  <a:pt x="730758" y="362356"/>
                </a:moveTo>
                <a:lnTo>
                  <a:pt x="726554" y="340537"/>
                </a:lnTo>
                <a:lnTo>
                  <a:pt x="722363" y="334695"/>
                </a:lnTo>
                <a:lnTo>
                  <a:pt x="714590" y="323875"/>
                </a:lnTo>
                <a:lnTo>
                  <a:pt x="702640" y="317144"/>
                </a:lnTo>
                <a:lnTo>
                  <a:pt x="702640" y="363042"/>
                </a:lnTo>
                <a:lnTo>
                  <a:pt x="700278" y="374586"/>
                </a:lnTo>
                <a:lnTo>
                  <a:pt x="693496" y="383540"/>
                </a:lnTo>
                <a:lnTo>
                  <a:pt x="682802" y="389318"/>
                </a:lnTo>
                <a:lnTo>
                  <a:pt x="668680" y="391375"/>
                </a:lnTo>
                <a:lnTo>
                  <a:pt x="636511" y="391375"/>
                </a:lnTo>
                <a:lnTo>
                  <a:pt x="636511" y="334695"/>
                </a:lnTo>
                <a:lnTo>
                  <a:pt x="668680" y="334695"/>
                </a:lnTo>
                <a:lnTo>
                  <a:pt x="682713" y="336499"/>
                </a:lnTo>
                <a:lnTo>
                  <a:pt x="693420" y="341871"/>
                </a:lnTo>
                <a:lnTo>
                  <a:pt x="700239" y="350735"/>
                </a:lnTo>
                <a:lnTo>
                  <a:pt x="702640" y="363042"/>
                </a:lnTo>
                <a:lnTo>
                  <a:pt x="702640" y="317144"/>
                </a:lnTo>
                <a:lnTo>
                  <a:pt x="695744" y="313245"/>
                </a:lnTo>
                <a:lnTo>
                  <a:pt x="670915" y="309511"/>
                </a:lnTo>
                <a:lnTo>
                  <a:pt x="608850" y="309511"/>
                </a:lnTo>
                <a:lnTo>
                  <a:pt x="608850" y="466953"/>
                </a:lnTo>
                <a:lnTo>
                  <a:pt x="636511" y="466953"/>
                </a:lnTo>
                <a:lnTo>
                  <a:pt x="636511" y="416356"/>
                </a:lnTo>
                <a:lnTo>
                  <a:pt x="667778" y="416356"/>
                </a:lnTo>
                <a:lnTo>
                  <a:pt x="692238" y="412915"/>
                </a:lnTo>
                <a:lnTo>
                  <a:pt x="712254" y="402678"/>
                </a:lnTo>
                <a:lnTo>
                  <a:pt x="721309" y="391375"/>
                </a:lnTo>
                <a:lnTo>
                  <a:pt x="725779" y="385787"/>
                </a:lnTo>
                <a:lnTo>
                  <a:pt x="730758" y="362356"/>
                </a:lnTo>
                <a:close/>
              </a:path>
              <a:path w="2935604" h="469900">
                <a:moveTo>
                  <a:pt x="743597" y="118097"/>
                </a:moveTo>
                <a:lnTo>
                  <a:pt x="737565" y="86626"/>
                </a:lnTo>
                <a:lnTo>
                  <a:pt x="721677" y="62318"/>
                </a:lnTo>
                <a:lnTo>
                  <a:pt x="720686" y="60794"/>
                </a:lnTo>
                <a:lnTo>
                  <a:pt x="714578" y="56692"/>
                </a:lnTo>
                <a:lnTo>
                  <a:pt x="714578" y="118541"/>
                </a:lnTo>
                <a:lnTo>
                  <a:pt x="710692" y="140258"/>
                </a:lnTo>
                <a:lnTo>
                  <a:pt x="699770" y="157988"/>
                </a:lnTo>
                <a:lnTo>
                  <a:pt x="682993" y="169938"/>
                </a:lnTo>
                <a:lnTo>
                  <a:pt x="661504" y="174320"/>
                </a:lnTo>
                <a:lnTo>
                  <a:pt x="639953" y="169875"/>
                </a:lnTo>
                <a:lnTo>
                  <a:pt x="623011" y="157772"/>
                </a:lnTo>
                <a:lnTo>
                  <a:pt x="611936" y="139877"/>
                </a:lnTo>
                <a:lnTo>
                  <a:pt x="607974" y="118097"/>
                </a:lnTo>
                <a:lnTo>
                  <a:pt x="611860" y="96380"/>
                </a:lnTo>
                <a:lnTo>
                  <a:pt x="622782" y="78651"/>
                </a:lnTo>
                <a:lnTo>
                  <a:pt x="639572" y="66700"/>
                </a:lnTo>
                <a:lnTo>
                  <a:pt x="661060" y="62318"/>
                </a:lnTo>
                <a:lnTo>
                  <a:pt x="682612" y="66763"/>
                </a:lnTo>
                <a:lnTo>
                  <a:pt x="699541" y="78879"/>
                </a:lnTo>
                <a:lnTo>
                  <a:pt x="710615" y="96761"/>
                </a:lnTo>
                <a:lnTo>
                  <a:pt x="714578" y="118541"/>
                </a:lnTo>
                <a:lnTo>
                  <a:pt x="714578" y="56692"/>
                </a:lnTo>
                <a:lnTo>
                  <a:pt x="694728" y="43319"/>
                </a:lnTo>
                <a:lnTo>
                  <a:pt x="661504" y="36893"/>
                </a:lnTo>
                <a:lnTo>
                  <a:pt x="628205" y="43383"/>
                </a:lnTo>
                <a:lnTo>
                  <a:pt x="602094" y="61010"/>
                </a:lnTo>
                <a:lnTo>
                  <a:pt x="585050" y="86995"/>
                </a:lnTo>
                <a:lnTo>
                  <a:pt x="578954" y="118541"/>
                </a:lnTo>
                <a:lnTo>
                  <a:pt x="584974" y="150025"/>
                </a:lnTo>
                <a:lnTo>
                  <a:pt x="601865" y="175844"/>
                </a:lnTo>
                <a:lnTo>
                  <a:pt x="627824" y="193319"/>
                </a:lnTo>
                <a:lnTo>
                  <a:pt x="661060" y="199745"/>
                </a:lnTo>
                <a:lnTo>
                  <a:pt x="694347" y="193255"/>
                </a:lnTo>
                <a:lnTo>
                  <a:pt x="720458" y="175615"/>
                </a:lnTo>
                <a:lnTo>
                  <a:pt x="721309" y="174320"/>
                </a:lnTo>
                <a:lnTo>
                  <a:pt x="737501" y="149644"/>
                </a:lnTo>
                <a:lnTo>
                  <a:pt x="743597" y="118097"/>
                </a:lnTo>
                <a:close/>
              </a:path>
              <a:path w="2935604" h="469900">
                <a:moveTo>
                  <a:pt x="887844" y="362356"/>
                </a:moveTo>
                <a:lnTo>
                  <a:pt x="883653" y="340537"/>
                </a:lnTo>
                <a:lnTo>
                  <a:pt x="879462" y="334695"/>
                </a:lnTo>
                <a:lnTo>
                  <a:pt x="871677" y="323875"/>
                </a:lnTo>
                <a:lnTo>
                  <a:pt x="859726" y="317144"/>
                </a:lnTo>
                <a:lnTo>
                  <a:pt x="859726" y="363042"/>
                </a:lnTo>
                <a:lnTo>
                  <a:pt x="857364" y="374586"/>
                </a:lnTo>
                <a:lnTo>
                  <a:pt x="850595" y="383540"/>
                </a:lnTo>
                <a:lnTo>
                  <a:pt x="839901" y="389318"/>
                </a:lnTo>
                <a:lnTo>
                  <a:pt x="825766" y="391375"/>
                </a:lnTo>
                <a:lnTo>
                  <a:pt x="793597" y="391375"/>
                </a:lnTo>
                <a:lnTo>
                  <a:pt x="793597" y="334695"/>
                </a:lnTo>
                <a:lnTo>
                  <a:pt x="825766" y="334695"/>
                </a:lnTo>
                <a:lnTo>
                  <a:pt x="839800" y="336499"/>
                </a:lnTo>
                <a:lnTo>
                  <a:pt x="850506" y="341871"/>
                </a:lnTo>
                <a:lnTo>
                  <a:pt x="857338" y="350735"/>
                </a:lnTo>
                <a:lnTo>
                  <a:pt x="859726" y="363042"/>
                </a:lnTo>
                <a:lnTo>
                  <a:pt x="859726" y="317144"/>
                </a:lnTo>
                <a:lnTo>
                  <a:pt x="852830" y="313245"/>
                </a:lnTo>
                <a:lnTo>
                  <a:pt x="828014" y="309511"/>
                </a:lnTo>
                <a:lnTo>
                  <a:pt x="765937" y="309511"/>
                </a:lnTo>
                <a:lnTo>
                  <a:pt x="765937" y="466953"/>
                </a:lnTo>
                <a:lnTo>
                  <a:pt x="793597" y="466953"/>
                </a:lnTo>
                <a:lnTo>
                  <a:pt x="793597" y="416356"/>
                </a:lnTo>
                <a:lnTo>
                  <a:pt x="824865" y="416356"/>
                </a:lnTo>
                <a:lnTo>
                  <a:pt x="849312" y="412915"/>
                </a:lnTo>
                <a:lnTo>
                  <a:pt x="869340" y="402678"/>
                </a:lnTo>
                <a:lnTo>
                  <a:pt x="878395" y="391375"/>
                </a:lnTo>
                <a:lnTo>
                  <a:pt x="882878" y="385787"/>
                </a:lnTo>
                <a:lnTo>
                  <a:pt x="887844" y="362356"/>
                </a:lnTo>
                <a:close/>
              </a:path>
              <a:path w="2935604" h="469900">
                <a:moveTo>
                  <a:pt x="895489" y="171856"/>
                </a:moveTo>
                <a:lnTo>
                  <a:pt x="812711" y="171856"/>
                </a:lnTo>
                <a:lnTo>
                  <a:pt x="812711" y="39598"/>
                </a:lnTo>
                <a:lnTo>
                  <a:pt x="785050" y="39598"/>
                </a:lnTo>
                <a:lnTo>
                  <a:pt x="785050" y="197040"/>
                </a:lnTo>
                <a:lnTo>
                  <a:pt x="895489" y="197040"/>
                </a:lnTo>
                <a:lnTo>
                  <a:pt x="895489" y="171856"/>
                </a:lnTo>
                <a:close/>
              </a:path>
              <a:path w="2935604" h="469900">
                <a:moveTo>
                  <a:pt x="1028801" y="39598"/>
                </a:moveTo>
                <a:lnTo>
                  <a:pt x="901052" y="39598"/>
                </a:lnTo>
                <a:lnTo>
                  <a:pt x="901052" y="65239"/>
                </a:lnTo>
                <a:lnTo>
                  <a:pt x="950976" y="65239"/>
                </a:lnTo>
                <a:lnTo>
                  <a:pt x="950976" y="197040"/>
                </a:lnTo>
                <a:lnTo>
                  <a:pt x="978865" y="197040"/>
                </a:lnTo>
                <a:lnTo>
                  <a:pt x="978865" y="65239"/>
                </a:lnTo>
                <a:lnTo>
                  <a:pt x="1028801" y="65239"/>
                </a:lnTo>
                <a:lnTo>
                  <a:pt x="1028801" y="39598"/>
                </a:lnTo>
                <a:close/>
              </a:path>
              <a:path w="2935604" h="469900">
                <a:moveTo>
                  <a:pt x="1033449" y="441769"/>
                </a:moveTo>
                <a:lnTo>
                  <a:pt x="950683" y="441769"/>
                </a:lnTo>
                <a:lnTo>
                  <a:pt x="950683" y="309511"/>
                </a:lnTo>
                <a:lnTo>
                  <a:pt x="923023" y="309511"/>
                </a:lnTo>
                <a:lnTo>
                  <a:pt x="923023" y="466953"/>
                </a:lnTo>
                <a:lnTo>
                  <a:pt x="1033449" y="466953"/>
                </a:lnTo>
                <a:lnTo>
                  <a:pt x="1033449" y="441769"/>
                </a:lnTo>
                <a:close/>
              </a:path>
              <a:path w="2935604" h="469900">
                <a:moveTo>
                  <a:pt x="1096276" y="309511"/>
                </a:moveTo>
                <a:lnTo>
                  <a:pt x="1068616" y="309511"/>
                </a:lnTo>
                <a:lnTo>
                  <a:pt x="1068616" y="466953"/>
                </a:lnTo>
                <a:lnTo>
                  <a:pt x="1096276" y="466953"/>
                </a:lnTo>
                <a:lnTo>
                  <a:pt x="1096276" y="309511"/>
                </a:lnTo>
                <a:close/>
              </a:path>
              <a:path w="2935604" h="469900">
                <a:moveTo>
                  <a:pt x="1181201" y="172300"/>
                </a:moveTo>
                <a:lnTo>
                  <a:pt x="1091006" y="172300"/>
                </a:lnTo>
                <a:lnTo>
                  <a:pt x="1091006" y="130009"/>
                </a:lnTo>
                <a:lnTo>
                  <a:pt x="1169962" y="130009"/>
                </a:lnTo>
                <a:lnTo>
                  <a:pt x="1169962" y="105270"/>
                </a:lnTo>
                <a:lnTo>
                  <a:pt x="1091006" y="105270"/>
                </a:lnTo>
                <a:lnTo>
                  <a:pt x="1091006" y="64338"/>
                </a:lnTo>
                <a:lnTo>
                  <a:pt x="1180084" y="64338"/>
                </a:lnTo>
                <a:lnTo>
                  <a:pt x="1180084" y="39598"/>
                </a:lnTo>
                <a:lnTo>
                  <a:pt x="1063345" y="39598"/>
                </a:lnTo>
                <a:lnTo>
                  <a:pt x="1063345" y="197040"/>
                </a:lnTo>
                <a:lnTo>
                  <a:pt x="1181201" y="197040"/>
                </a:lnTo>
                <a:lnTo>
                  <a:pt x="1181201" y="172300"/>
                </a:lnTo>
                <a:close/>
              </a:path>
              <a:path w="2935604" h="469900">
                <a:moveTo>
                  <a:pt x="1263891" y="442214"/>
                </a:moveTo>
                <a:lnTo>
                  <a:pt x="1173695" y="442214"/>
                </a:lnTo>
                <a:lnTo>
                  <a:pt x="1173695" y="399935"/>
                </a:lnTo>
                <a:lnTo>
                  <a:pt x="1252639" y="399935"/>
                </a:lnTo>
                <a:lnTo>
                  <a:pt x="1252639" y="375183"/>
                </a:lnTo>
                <a:lnTo>
                  <a:pt x="1173695" y="375183"/>
                </a:lnTo>
                <a:lnTo>
                  <a:pt x="1173695" y="334251"/>
                </a:lnTo>
                <a:lnTo>
                  <a:pt x="1262773" y="334251"/>
                </a:lnTo>
                <a:lnTo>
                  <a:pt x="1262773" y="309511"/>
                </a:lnTo>
                <a:lnTo>
                  <a:pt x="1146022" y="309511"/>
                </a:lnTo>
                <a:lnTo>
                  <a:pt x="1146022" y="466953"/>
                </a:lnTo>
                <a:lnTo>
                  <a:pt x="1263891" y="466953"/>
                </a:lnTo>
                <a:lnTo>
                  <a:pt x="1263891" y="442214"/>
                </a:lnTo>
                <a:close/>
              </a:path>
              <a:path w="2935604" h="469900">
                <a:moveTo>
                  <a:pt x="1359801" y="39598"/>
                </a:moveTo>
                <a:lnTo>
                  <a:pt x="1332585" y="39598"/>
                </a:lnTo>
                <a:lnTo>
                  <a:pt x="1332585" y="148463"/>
                </a:lnTo>
                <a:lnTo>
                  <a:pt x="1283436" y="85026"/>
                </a:lnTo>
                <a:lnTo>
                  <a:pt x="1248244" y="39598"/>
                </a:lnTo>
                <a:lnTo>
                  <a:pt x="1222603" y="39598"/>
                </a:lnTo>
                <a:lnTo>
                  <a:pt x="1222603" y="197040"/>
                </a:lnTo>
                <a:lnTo>
                  <a:pt x="1249807" y="197040"/>
                </a:lnTo>
                <a:lnTo>
                  <a:pt x="1249807" y="85026"/>
                </a:lnTo>
                <a:lnTo>
                  <a:pt x="1336636" y="197040"/>
                </a:lnTo>
                <a:lnTo>
                  <a:pt x="1359801" y="197040"/>
                </a:lnTo>
                <a:lnTo>
                  <a:pt x="1359801" y="148463"/>
                </a:lnTo>
                <a:lnTo>
                  <a:pt x="1359801" y="39598"/>
                </a:lnTo>
                <a:close/>
              </a:path>
              <a:path w="2935604" h="469900">
                <a:moveTo>
                  <a:pt x="1447647" y="388010"/>
                </a:moveTo>
                <a:lnTo>
                  <a:pt x="1441538" y="356958"/>
                </a:lnTo>
                <a:lnTo>
                  <a:pt x="1426197" y="334695"/>
                </a:lnTo>
                <a:lnTo>
                  <a:pt x="1424368" y="332054"/>
                </a:lnTo>
                <a:lnTo>
                  <a:pt x="1418640" y="328472"/>
                </a:lnTo>
                <a:lnTo>
                  <a:pt x="1418640" y="388454"/>
                </a:lnTo>
                <a:lnTo>
                  <a:pt x="1414741" y="409879"/>
                </a:lnTo>
                <a:lnTo>
                  <a:pt x="1403705" y="426745"/>
                </a:lnTo>
                <a:lnTo>
                  <a:pt x="1386471" y="437794"/>
                </a:lnTo>
                <a:lnTo>
                  <a:pt x="1363980" y="441769"/>
                </a:lnTo>
                <a:lnTo>
                  <a:pt x="1332941" y="441769"/>
                </a:lnTo>
                <a:lnTo>
                  <a:pt x="1332941" y="334695"/>
                </a:lnTo>
                <a:lnTo>
                  <a:pt x="1363980" y="334695"/>
                </a:lnTo>
                <a:lnTo>
                  <a:pt x="1386471" y="338734"/>
                </a:lnTo>
                <a:lnTo>
                  <a:pt x="1403705" y="349935"/>
                </a:lnTo>
                <a:lnTo>
                  <a:pt x="1414741" y="366966"/>
                </a:lnTo>
                <a:lnTo>
                  <a:pt x="1418640" y="388454"/>
                </a:lnTo>
                <a:lnTo>
                  <a:pt x="1418640" y="328472"/>
                </a:lnTo>
                <a:lnTo>
                  <a:pt x="1397927" y="315506"/>
                </a:lnTo>
                <a:lnTo>
                  <a:pt x="1363980" y="309511"/>
                </a:lnTo>
                <a:lnTo>
                  <a:pt x="1305280" y="309511"/>
                </a:lnTo>
                <a:lnTo>
                  <a:pt x="1305280" y="466953"/>
                </a:lnTo>
                <a:lnTo>
                  <a:pt x="1363980" y="466953"/>
                </a:lnTo>
                <a:lnTo>
                  <a:pt x="1397927" y="460883"/>
                </a:lnTo>
                <a:lnTo>
                  <a:pt x="1424368" y="444182"/>
                </a:lnTo>
                <a:lnTo>
                  <a:pt x="1426032" y="441769"/>
                </a:lnTo>
                <a:lnTo>
                  <a:pt x="1441538" y="419125"/>
                </a:lnTo>
                <a:lnTo>
                  <a:pt x="1447647" y="388010"/>
                </a:lnTo>
                <a:close/>
              </a:path>
              <a:path w="2935604" h="469900">
                <a:moveTo>
                  <a:pt x="1600022" y="39598"/>
                </a:moveTo>
                <a:lnTo>
                  <a:pt x="1572361" y="39598"/>
                </a:lnTo>
                <a:lnTo>
                  <a:pt x="1572361" y="130238"/>
                </a:lnTo>
                <a:lnTo>
                  <a:pt x="1569618" y="149339"/>
                </a:lnTo>
                <a:lnTo>
                  <a:pt x="1561757" y="163055"/>
                </a:lnTo>
                <a:lnTo>
                  <a:pt x="1549298" y="171335"/>
                </a:lnTo>
                <a:lnTo>
                  <a:pt x="1532763" y="174104"/>
                </a:lnTo>
                <a:lnTo>
                  <a:pt x="1516113" y="171183"/>
                </a:lnTo>
                <a:lnTo>
                  <a:pt x="1503578" y="162572"/>
                </a:lnTo>
                <a:lnTo>
                  <a:pt x="1495704" y="148475"/>
                </a:lnTo>
                <a:lnTo>
                  <a:pt x="1492961" y="129108"/>
                </a:lnTo>
                <a:lnTo>
                  <a:pt x="1492961" y="39598"/>
                </a:lnTo>
                <a:lnTo>
                  <a:pt x="1465287" y="39598"/>
                </a:lnTo>
                <a:lnTo>
                  <a:pt x="1465287" y="130238"/>
                </a:lnTo>
                <a:lnTo>
                  <a:pt x="1470012" y="160324"/>
                </a:lnTo>
                <a:lnTo>
                  <a:pt x="1483448" y="182003"/>
                </a:lnTo>
                <a:lnTo>
                  <a:pt x="1504569" y="195110"/>
                </a:lnTo>
                <a:lnTo>
                  <a:pt x="1532318" y="199517"/>
                </a:lnTo>
                <a:lnTo>
                  <a:pt x="1560258" y="195097"/>
                </a:lnTo>
                <a:lnTo>
                  <a:pt x="1581607" y="181825"/>
                </a:lnTo>
                <a:lnTo>
                  <a:pt x="1586369" y="174104"/>
                </a:lnTo>
                <a:lnTo>
                  <a:pt x="1595234" y="159753"/>
                </a:lnTo>
                <a:lnTo>
                  <a:pt x="1599984" y="129108"/>
                </a:lnTo>
                <a:lnTo>
                  <a:pt x="1600022" y="39598"/>
                </a:lnTo>
                <a:close/>
              </a:path>
              <a:path w="2935604" h="469900">
                <a:moveTo>
                  <a:pt x="1659978" y="421970"/>
                </a:moveTo>
                <a:lnTo>
                  <a:pt x="1631327" y="382587"/>
                </a:lnTo>
                <a:lnTo>
                  <a:pt x="1590827" y="370433"/>
                </a:lnTo>
                <a:lnTo>
                  <a:pt x="1579397" y="365086"/>
                </a:lnTo>
                <a:lnTo>
                  <a:pt x="1573631" y="358775"/>
                </a:lnTo>
                <a:lnTo>
                  <a:pt x="1572031" y="350672"/>
                </a:lnTo>
                <a:lnTo>
                  <a:pt x="1573758" y="343255"/>
                </a:lnTo>
                <a:lnTo>
                  <a:pt x="1578787" y="337261"/>
                </a:lnTo>
                <a:lnTo>
                  <a:pt x="1586839" y="333248"/>
                </a:lnTo>
                <a:lnTo>
                  <a:pt x="1597672" y="331774"/>
                </a:lnTo>
                <a:lnTo>
                  <a:pt x="1608442" y="332816"/>
                </a:lnTo>
                <a:lnTo>
                  <a:pt x="1619135" y="335915"/>
                </a:lnTo>
                <a:lnTo>
                  <a:pt x="1629778" y="340982"/>
                </a:lnTo>
                <a:lnTo>
                  <a:pt x="1640408" y="347967"/>
                </a:lnTo>
                <a:lnTo>
                  <a:pt x="1651901" y="331774"/>
                </a:lnTo>
                <a:lnTo>
                  <a:pt x="1614487" y="308546"/>
                </a:lnTo>
                <a:lnTo>
                  <a:pt x="1598129" y="307251"/>
                </a:lnTo>
                <a:lnTo>
                  <a:pt x="1576539" y="310565"/>
                </a:lnTo>
                <a:lnTo>
                  <a:pt x="1559521" y="319913"/>
                </a:lnTo>
                <a:lnTo>
                  <a:pt x="1548371" y="334391"/>
                </a:lnTo>
                <a:lnTo>
                  <a:pt x="1544370" y="353136"/>
                </a:lnTo>
                <a:lnTo>
                  <a:pt x="1547850" y="371716"/>
                </a:lnTo>
                <a:lnTo>
                  <a:pt x="1558010" y="384683"/>
                </a:lnTo>
                <a:lnTo>
                  <a:pt x="1574444" y="393700"/>
                </a:lnTo>
                <a:lnTo>
                  <a:pt x="1596783" y="400380"/>
                </a:lnTo>
                <a:lnTo>
                  <a:pt x="1614665" y="405409"/>
                </a:lnTo>
                <a:lnTo>
                  <a:pt x="1625511" y="410756"/>
                </a:lnTo>
                <a:lnTo>
                  <a:pt x="1630870" y="416979"/>
                </a:lnTo>
                <a:lnTo>
                  <a:pt x="1632318" y="424662"/>
                </a:lnTo>
                <a:lnTo>
                  <a:pt x="1630362" y="432917"/>
                </a:lnTo>
                <a:lnTo>
                  <a:pt x="1624787" y="439229"/>
                </a:lnTo>
                <a:lnTo>
                  <a:pt x="1615998" y="443268"/>
                </a:lnTo>
                <a:lnTo>
                  <a:pt x="1604416" y="444690"/>
                </a:lnTo>
                <a:lnTo>
                  <a:pt x="1590522" y="443318"/>
                </a:lnTo>
                <a:lnTo>
                  <a:pt x="1577886" y="439343"/>
                </a:lnTo>
                <a:lnTo>
                  <a:pt x="1566087" y="432917"/>
                </a:lnTo>
                <a:lnTo>
                  <a:pt x="1554721" y="424218"/>
                </a:lnTo>
                <a:lnTo>
                  <a:pt x="1538071" y="444017"/>
                </a:lnTo>
                <a:lnTo>
                  <a:pt x="1552917" y="455066"/>
                </a:lnTo>
                <a:lnTo>
                  <a:pt x="1568970" y="462940"/>
                </a:lnTo>
                <a:lnTo>
                  <a:pt x="1585988" y="467639"/>
                </a:lnTo>
                <a:lnTo>
                  <a:pt x="1603756" y="469201"/>
                </a:lnTo>
                <a:lnTo>
                  <a:pt x="1626489" y="466001"/>
                </a:lnTo>
                <a:lnTo>
                  <a:pt x="1644269" y="456717"/>
                </a:lnTo>
                <a:lnTo>
                  <a:pt x="1653654" y="444690"/>
                </a:lnTo>
                <a:lnTo>
                  <a:pt x="1655838" y="441871"/>
                </a:lnTo>
                <a:lnTo>
                  <a:pt x="1659978" y="421970"/>
                </a:lnTo>
                <a:close/>
              </a:path>
              <a:path w="2935604" h="469900">
                <a:moveTo>
                  <a:pt x="1784616" y="39598"/>
                </a:moveTo>
                <a:lnTo>
                  <a:pt x="1757400" y="39598"/>
                </a:lnTo>
                <a:lnTo>
                  <a:pt x="1757400" y="148463"/>
                </a:lnTo>
                <a:lnTo>
                  <a:pt x="1708251" y="85026"/>
                </a:lnTo>
                <a:lnTo>
                  <a:pt x="1673047" y="39598"/>
                </a:lnTo>
                <a:lnTo>
                  <a:pt x="1647418" y="39598"/>
                </a:lnTo>
                <a:lnTo>
                  <a:pt x="1647418" y="197040"/>
                </a:lnTo>
                <a:lnTo>
                  <a:pt x="1674622" y="197040"/>
                </a:lnTo>
                <a:lnTo>
                  <a:pt x="1674622" y="85026"/>
                </a:lnTo>
                <a:lnTo>
                  <a:pt x="1761451" y="197040"/>
                </a:lnTo>
                <a:lnTo>
                  <a:pt x="1784616" y="197040"/>
                </a:lnTo>
                <a:lnTo>
                  <a:pt x="1784616" y="148463"/>
                </a:lnTo>
                <a:lnTo>
                  <a:pt x="1784616" y="39598"/>
                </a:lnTo>
                <a:close/>
              </a:path>
              <a:path w="2935604" h="469900">
                <a:moveTo>
                  <a:pt x="1835086" y="441769"/>
                </a:moveTo>
                <a:lnTo>
                  <a:pt x="1817319" y="423773"/>
                </a:lnTo>
                <a:lnTo>
                  <a:pt x="1807273" y="432282"/>
                </a:lnTo>
                <a:lnTo>
                  <a:pt x="1796910" y="438721"/>
                </a:lnTo>
                <a:lnTo>
                  <a:pt x="1785429" y="442810"/>
                </a:lnTo>
                <a:lnTo>
                  <a:pt x="1772107" y="444233"/>
                </a:lnTo>
                <a:lnTo>
                  <a:pt x="1751266" y="439813"/>
                </a:lnTo>
                <a:lnTo>
                  <a:pt x="1734820" y="427761"/>
                </a:lnTo>
                <a:lnTo>
                  <a:pt x="1724025" y="409879"/>
                </a:lnTo>
                <a:lnTo>
                  <a:pt x="1720151" y="388010"/>
                </a:lnTo>
                <a:lnTo>
                  <a:pt x="1724025" y="366191"/>
                </a:lnTo>
                <a:lnTo>
                  <a:pt x="1734820" y="348475"/>
                </a:lnTo>
                <a:lnTo>
                  <a:pt x="1751266" y="336575"/>
                </a:lnTo>
                <a:lnTo>
                  <a:pt x="1772107" y="332232"/>
                </a:lnTo>
                <a:lnTo>
                  <a:pt x="1784819" y="333641"/>
                </a:lnTo>
                <a:lnTo>
                  <a:pt x="1796173" y="337629"/>
                </a:lnTo>
                <a:lnTo>
                  <a:pt x="1806524" y="343801"/>
                </a:lnTo>
                <a:lnTo>
                  <a:pt x="1816201" y="351802"/>
                </a:lnTo>
                <a:lnTo>
                  <a:pt x="1833181" y="332232"/>
                </a:lnTo>
                <a:lnTo>
                  <a:pt x="1792084" y="308610"/>
                </a:lnTo>
                <a:lnTo>
                  <a:pt x="1772335" y="306806"/>
                </a:lnTo>
                <a:lnTo>
                  <a:pt x="1739531" y="313232"/>
                </a:lnTo>
                <a:lnTo>
                  <a:pt x="1713852" y="330758"/>
                </a:lnTo>
                <a:lnTo>
                  <a:pt x="1697113" y="356717"/>
                </a:lnTo>
                <a:lnTo>
                  <a:pt x="1691132" y="388454"/>
                </a:lnTo>
                <a:lnTo>
                  <a:pt x="1697189" y="420306"/>
                </a:lnTo>
                <a:lnTo>
                  <a:pt x="1713966" y="446100"/>
                </a:lnTo>
                <a:lnTo>
                  <a:pt x="1739341" y="463359"/>
                </a:lnTo>
                <a:lnTo>
                  <a:pt x="1771218" y="469658"/>
                </a:lnTo>
                <a:lnTo>
                  <a:pt x="1791309" y="467702"/>
                </a:lnTo>
                <a:lnTo>
                  <a:pt x="1808035" y="462127"/>
                </a:lnTo>
                <a:lnTo>
                  <a:pt x="1822323" y="453339"/>
                </a:lnTo>
                <a:lnTo>
                  <a:pt x="1832356" y="444233"/>
                </a:lnTo>
                <a:lnTo>
                  <a:pt x="1835086" y="441769"/>
                </a:lnTo>
                <a:close/>
              </a:path>
              <a:path w="2935604" h="469900">
                <a:moveTo>
                  <a:pt x="1862328" y="39598"/>
                </a:moveTo>
                <a:lnTo>
                  <a:pt x="1834667" y="39598"/>
                </a:lnTo>
                <a:lnTo>
                  <a:pt x="1834667" y="197040"/>
                </a:lnTo>
                <a:lnTo>
                  <a:pt x="1862328" y="197040"/>
                </a:lnTo>
                <a:lnTo>
                  <a:pt x="1862328" y="39598"/>
                </a:lnTo>
                <a:close/>
              </a:path>
              <a:path w="2935604" h="469900">
                <a:moveTo>
                  <a:pt x="1899069" y="309511"/>
                </a:moveTo>
                <a:lnTo>
                  <a:pt x="1871408" y="309511"/>
                </a:lnTo>
                <a:lnTo>
                  <a:pt x="1871408" y="466953"/>
                </a:lnTo>
                <a:lnTo>
                  <a:pt x="1899069" y="466953"/>
                </a:lnTo>
                <a:lnTo>
                  <a:pt x="1899069" y="309511"/>
                </a:lnTo>
                <a:close/>
              </a:path>
              <a:path w="2935604" h="469900">
                <a:moveTo>
                  <a:pt x="2051392" y="39598"/>
                </a:moveTo>
                <a:lnTo>
                  <a:pt x="2021471" y="39598"/>
                </a:lnTo>
                <a:lnTo>
                  <a:pt x="1974240" y="160604"/>
                </a:lnTo>
                <a:lnTo>
                  <a:pt x="1926793" y="39598"/>
                </a:lnTo>
                <a:lnTo>
                  <a:pt x="1896186" y="39598"/>
                </a:lnTo>
                <a:lnTo>
                  <a:pt x="1961642" y="198170"/>
                </a:lnTo>
                <a:lnTo>
                  <a:pt x="1985937" y="198170"/>
                </a:lnTo>
                <a:lnTo>
                  <a:pt x="2001443" y="160604"/>
                </a:lnTo>
                <a:lnTo>
                  <a:pt x="2051392" y="39598"/>
                </a:lnTo>
                <a:close/>
              </a:path>
              <a:path w="2935604" h="469900">
                <a:moveTo>
                  <a:pt x="2066696" y="442214"/>
                </a:moveTo>
                <a:lnTo>
                  <a:pt x="1976488" y="442214"/>
                </a:lnTo>
                <a:lnTo>
                  <a:pt x="1976488" y="399935"/>
                </a:lnTo>
                <a:lnTo>
                  <a:pt x="2055444" y="399935"/>
                </a:lnTo>
                <a:lnTo>
                  <a:pt x="2055444" y="375183"/>
                </a:lnTo>
                <a:lnTo>
                  <a:pt x="1976488" y="375183"/>
                </a:lnTo>
                <a:lnTo>
                  <a:pt x="1976488" y="334251"/>
                </a:lnTo>
                <a:lnTo>
                  <a:pt x="2065566" y="334251"/>
                </a:lnTo>
                <a:lnTo>
                  <a:pt x="2065566" y="309511"/>
                </a:lnTo>
                <a:lnTo>
                  <a:pt x="1948827" y="309511"/>
                </a:lnTo>
                <a:lnTo>
                  <a:pt x="1948827" y="466953"/>
                </a:lnTo>
                <a:lnTo>
                  <a:pt x="2066696" y="466953"/>
                </a:lnTo>
                <a:lnTo>
                  <a:pt x="2066696" y="442214"/>
                </a:lnTo>
                <a:close/>
              </a:path>
              <a:path w="2935604" h="469900">
                <a:moveTo>
                  <a:pt x="2202688" y="172300"/>
                </a:moveTo>
                <a:lnTo>
                  <a:pt x="2112492" y="172300"/>
                </a:lnTo>
                <a:lnTo>
                  <a:pt x="2112492" y="130009"/>
                </a:lnTo>
                <a:lnTo>
                  <a:pt x="2191435" y="130009"/>
                </a:lnTo>
                <a:lnTo>
                  <a:pt x="2191435" y="105270"/>
                </a:lnTo>
                <a:lnTo>
                  <a:pt x="2112492" y="105270"/>
                </a:lnTo>
                <a:lnTo>
                  <a:pt x="2112492" y="64338"/>
                </a:lnTo>
                <a:lnTo>
                  <a:pt x="2201557" y="64338"/>
                </a:lnTo>
                <a:lnTo>
                  <a:pt x="2201557" y="39598"/>
                </a:lnTo>
                <a:lnTo>
                  <a:pt x="2084819" y="39598"/>
                </a:lnTo>
                <a:lnTo>
                  <a:pt x="2084819" y="197040"/>
                </a:lnTo>
                <a:lnTo>
                  <a:pt x="2202688" y="197040"/>
                </a:lnTo>
                <a:lnTo>
                  <a:pt x="2202688" y="172300"/>
                </a:lnTo>
                <a:close/>
              </a:path>
              <a:path w="2935604" h="469900">
                <a:moveTo>
                  <a:pt x="2245283" y="309511"/>
                </a:moveTo>
                <a:lnTo>
                  <a:pt x="2218055" y="309511"/>
                </a:lnTo>
                <a:lnTo>
                  <a:pt x="2218055" y="418376"/>
                </a:lnTo>
                <a:lnTo>
                  <a:pt x="2168918" y="354939"/>
                </a:lnTo>
                <a:lnTo>
                  <a:pt x="2133714" y="309511"/>
                </a:lnTo>
                <a:lnTo>
                  <a:pt x="2108073" y="309511"/>
                </a:lnTo>
                <a:lnTo>
                  <a:pt x="2108073" y="466953"/>
                </a:lnTo>
                <a:lnTo>
                  <a:pt x="2135289" y="466953"/>
                </a:lnTo>
                <a:lnTo>
                  <a:pt x="2135289" y="354939"/>
                </a:lnTo>
                <a:lnTo>
                  <a:pt x="2222106" y="466953"/>
                </a:lnTo>
                <a:lnTo>
                  <a:pt x="2245283" y="466953"/>
                </a:lnTo>
                <a:lnTo>
                  <a:pt x="2245283" y="418376"/>
                </a:lnTo>
                <a:lnTo>
                  <a:pt x="2245283" y="309511"/>
                </a:lnTo>
                <a:close/>
              </a:path>
              <a:path w="2935604" h="469900">
                <a:moveTo>
                  <a:pt x="2377668" y="197040"/>
                </a:moveTo>
                <a:lnTo>
                  <a:pt x="2338527" y="142163"/>
                </a:lnTo>
                <a:lnTo>
                  <a:pt x="2335161" y="137439"/>
                </a:lnTo>
                <a:lnTo>
                  <a:pt x="2350325" y="131064"/>
                </a:lnTo>
                <a:lnTo>
                  <a:pt x="2362212" y="120992"/>
                </a:lnTo>
                <a:lnTo>
                  <a:pt x="2364079" y="117640"/>
                </a:lnTo>
                <a:lnTo>
                  <a:pt x="2369947" y="107175"/>
                </a:lnTo>
                <a:lnTo>
                  <a:pt x="2372715" y="89535"/>
                </a:lnTo>
                <a:lnTo>
                  <a:pt x="2368677" y="68732"/>
                </a:lnTo>
                <a:lnTo>
                  <a:pt x="2365768" y="64782"/>
                </a:lnTo>
                <a:lnTo>
                  <a:pt x="2357069" y="53009"/>
                </a:lnTo>
                <a:lnTo>
                  <a:pt x="2344610" y="46291"/>
                </a:lnTo>
                <a:lnTo>
                  <a:pt x="2344610" y="91097"/>
                </a:lnTo>
                <a:lnTo>
                  <a:pt x="2342324" y="102082"/>
                </a:lnTo>
                <a:lnTo>
                  <a:pt x="2335834" y="110451"/>
                </a:lnTo>
                <a:lnTo>
                  <a:pt x="2325624" y="115773"/>
                </a:lnTo>
                <a:lnTo>
                  <a:pt x="2312225" y="117640"/>
                </a:lnTo>
                <a:lnTo>
                  <a:pt x="2271725" y="117640"/>
                </a:lnTo>
                <a:lnTo>
                  <a:pt x="2271725" y="64782"/>
                </a:lnTo>
                <a:lnTo>
                  <a:pt x="2311984" y="64782"/>
                </a:lnTo>
                <a:lnTo>
                  <a:pt x="2325725" y="66459"/>
                </a:lnTo>
                <a:lnTo>
                  <a:pt x="2335974" y="71450"/>
                </a:lnTo>
                <a:lnTo>
                  <a:pt x="2342388" y="79679"/>
                </a:lnTo>
                <a:lnTo>
                  <a:pt x="2344610" y="91097"/>
                </a:lnTo>
                <a:lnTo>
                  <a:pt x="2344610" y="46291"/>
                </a:lnTo>
                <a:lnTo>
                  <a:pt x="2338654" y="43065"/>
                </a:lnTo>
                <a:lnTo>
                  <a:pt x="2314244" y="39598"/>
                </a:lnTo>
                <a:lnTo>
                  <a:pt x="2244064" y="39598"/>
                </a:lnTo>
                <a:lnTo>
                  <a:pt x="2244064" y="197040"/>
                </a:lnTo>
                <a:lnTo>
                  <a:pt x="2271725" y="197040"/>
                </a:lnTo>
                <a:lnTo>
                  <a:pt x="2271725" y="142163"/>
                </a:lnTo>
                <a:lnTo>
                  <a:pt x="2306370" y="142163"/>
                </a:lnTo>
                <a:lnTo>
                  <a:pt x="2345055" y="197040"/>
                </a:lnTo>
                <a:lnTo>
                  <a:pt x="2377668" y="197040"/>
                </a:lnTo>
                <a:close/>
              </a:path>
              <a:path w="2935604" h="469900">
                <a:moveTo>
                  <a:pt x="2430602" y="441769"/>
                </a:moveTo>
                <a:lnTo>
                  <a:pt x="2412822" y="423773"/>
                </a:lnTo>
                <a:lnTo>
                  <a:pt x="2402789" y="432282"/>
                </a:lnTo>
                <a:lnTo>
                  <a:pt x="2392413" y="438721"/>
                </a:lnTo>
                <a:lnTo>
                  <a:pt x="2380945" y="442810"/>
                </a:lnTo>
                <a:lnTo>
                  <a:pt x="2367610" y="444233"/>
                </a:lnTo>
                <a:lnTo>
                  <a:pt x="2346782" y="439813"/>
                </a:lnTo>
                <a:lnTo>
                  <a:pt x="2330335" y="427761"/>
                </a:lnTo>
                <a:lnTo>
                  <a:pt x="2319540" y="409879"/>
                </a:lnTo>
                <a:lnTo>
                  <a:pt x="2315654" y="388010"/>
                </a:lnTo>
                <a:lnTo>
                  <a:pt x="2319540" y="366191"/>
                </a:lnTo>
                <a:lnTo>
                  <a:pt x="2330335" y="348475"/>
                </a:lnTo>
                <a:lnTo>
                  <a:pt x="2346782" y="336575"/>
                </a:lnTo>
                <a:lnTo>
                  <a:pt x="2367610" y="332232"/>
                </a:lnTo>
                <a:lnTo>
                  <a:pt x="2380323" y="333641"/>
                </a:lnTo>
                <a:lnTo>
                  <a:pt x="2391676" y="337629"/>
                </a:lnTo>
                <a:lnTo>
                  <a:pt x="2402027" y="343801"/>
                </a:lnTo>
                <a:lnTo>
                  <a:pt x="2411692" y="351802"/>
                </a:lnTo>
                <a:lnTo>
                  <a:pt x="2428684" y="332232"/>
                </a:lnTo>
                <a:lnTo>
                  <a:pt x="2387600" y="308610"/>
                </a:lnTo>
                <a:lnTo>
                  <a:pt x="2367838" y="306806"/>
                </a:lnTo>
                <a:lnTo>
                  <a:pt x="2335034" y="313232"/>
                </a:lnTo>
                <a:lnTo>
                  <a:pt x="2309355" y="330758"/>
                </a:lnTo>
                <a:lnTo>
                  <a:pt x="2292629" y="356717"/>
                </a:lnTo>
                <a:lnTo>
                  <a:pt x="2286647" y="388454"/>
                </a:lnTo>
                <a:lnTo>
                  <a:pt x="2292705" y="420306"/>
                </a:lnTo>
                <a:lnTo>
                  <a:pt x="2309469" y="446100"/>
                </a:lnTo>
                <a:lnTo>
                  <a:pt x="2334844" y="463359"/>
                </a:lnTo>
                <a:lnTo>
                  <a:pt x="2366708" y="469658"/>
                </a:lnTo>
                <a:lnTo>
                  <a:pt x="2386812" y="467702"/>
                </a:lnTo>
                <a:lnTo>
                  <a:pt x="2403551" y="462127"/>
                </a:lnTo>
                <a:lnTo>
                  <a:pt x="2417826" y="453339"/>
                </a:lnTo>
                <a:lnTo>
                  <a:pt x="2427871" y="444233"/>
                </a:lnTo>
                <a:lnTo>
                  <a:pt x="2430602" y="441769"/>
                </a:lnTo>
                <a:close/>
              </a:path>
              <a:path w="2935604" h="469900">
                <a:moveTo>
                  <a:pt x="2524302" y="152057"/>
                </a:moveTo>
                <a:lnTo>
                  <a:pt x="2495639" y="112674"/>
                </a:lnTo>
                <a:lnTo>
                  <a:pt x="2455138" y="100520"/>
                </a:lnTo>
                <a:lnTo>
                  <a:pt x="2443721" y="95173"/>
                </a:lnTo>
                <a:lnTo>
                  <a:pt x="2437942" y="88861"/>
                </a:lnTo>
                <a:lnTo>
                  <a:pt x="2436355" y="80759"/>
                </a:lnTo>
                <a:lnTo>
                  <a:pt x="2438082" y="73342"/>
                </a:lnTo>
                <a:lnTo>
                  <a:pt x="2443099" y="67348"/>
                </a:lnTo>
                <a:lnTo>
                  <a:pt x="2451150" y="63334"/>
                </a:lnTo>
                <a:lnTo>
                  <a:pt x="2461996" y="61861"/>
                </a:lnTo>
                <a:lnTo>
                  <a:pt x="2472753" y="62915"/>
                </a:lnTo>
                <a:lnTo>
                  <a:pt x="2483447" y="66001"/>
                </a:lnTo>
                <a:lnTo>
                  <a:pt x="2494102" y="71069"/>
                </a:lnTo>
                <a:lnTo>
                  <a:pt x="2504732" y="78054"/>
                </a:lnTo>
                <a:lnTo>
                  <a:pt x="2516213" y="61861"/>
                </a:lnTo>
                <a:lnTo>
                  <a:pt x="2478811" y="38633"/>
                </a:lnTo>
                <a:lnTo>
                  <a:pt x="2462441" y="37338"/>
                </a:lnTo>
                <a:lnTo>
                  <a:pt x="2440851" y="40652"/>
                </a:lnTo>
                <a:lnTo>
                  <a:pt x="2423845" y="49999"/>
                </a:lnTo>
                <a:lnTo>
                  <a:pt x="2412695" y="64490"/>
                </a:lnTo>
                <a:lnTo>
                  <a:pt x="2408694" y="83223"/>
                </a:lnTo>
                <a:lnTo>
                  <a:pt x="2412161" y="101803"/>
                </a:lnTo>
                <a:lnTo>
                  <a:pt x="2422321" y="114782"/>
                </a:lnTo>
                <a:lnTo>
                  <a:pt x="2438768" y="123774"/>
                </a:lnTo>
                <a:lnTo>
                  <a:pt x="2461095" y="130467"/>
                </a:lnTo>
                <a:lnTo>
                  <a:pt x="2478989" y="135496"/>
                </a:lnTo>
                <a:lnTo>
                  <a:pt x="2489835" y="140843"/>
                </a:lnTo>
                <a:lnTo>
                  <a:pt x="2495194" y="147066"/>
                </a:lnTo>
                <a:lnTo>
                  <a:pt x="2496629" y="154749"/>
                </a:lnTo>
                <a:lnTo>
                  <a:pt x="2494673" y="163004"/>
                </a:lnTo>
                <a:lnTo>
                  <a:pt x="2489098" y="169316"/>
                </a:lnTo>
                <a:lnTo>
                  <a:pt x="2480310" y="173355"/>
                </a:lnTo>
                <a:lnTo>
                  <a:pt x="2468740" y="174777"/>
                </a:lnTo>
                <a:lnTo>
                  <a:pt x="2454833" y="173405"/>
                </a:lnTo>
                <a:lnTo>
                  <a:pt x="2442197" y="169430"/>
                </a:lnTo>
                <a:lnTo>
                  <a:pt x="2430399" y="163004"/>
                </a:lnTo>
                <a:lnTo>
                  <a:pt x="2419032" y="154305"/>
                </a:lnTo>
                <a:lnTo>
                  <a:pt x="2402382" y="174104"/>
                </a:lnTo>
                <a:lnTo>
                  <a:pt x="2417241" y="185153"/>
                </a:lnTo>
                <a:lnTo>
                  <a:pt x="2433282" y="193027"/>
                </a:lnTo>
                <a:lnTo>
                  <a:pt x="2450312" y="197739"/>
                </a:lnTo>
                <a:lnTo>
                  <a:pt x="2468067" y="199301"/>
                </a:lnTo>
                <a:lnTo>
                  <a:pt x="2490800" y="196088"/>
                </a:lnTo>
                <a:lnTo>
                  <a:pt x="2508580" y="186817"/>
                </a:lnTo>
                <a:lnTo>
                  <a:pt x="2517978" y="174777"/>
                </a:lnTo>
                <a:lnTo>
                  <a:pt x="2520162" y="171970"/>
                </a:lnTo>
                <a:lnTo>
                  <a:pt x="2524302" y="152057"/>
                </a:lnTo>
                <a:close/>
              </a:path>
              <a:path w="2935604" h="469900">
                <a:moveTo>
                  <a:pt x="2584018" y="442214"/>
                </a:moveTo>
                <a:lnTo>
                  <a:pt x="2493822" y="442214"/>
                </a:lnTo>
                <a:lnTo>
                  <a:pt x="2493822" y="399935"/>
                </a:lnTo>
                <a:lnTo>
                  <a:pt x="2572766" y="399935"/>
                </a:lnTo>
                <a:lnTo>
                  <a:pt x="2572766" y="375183"/>
                </a:lnTo>
                <a:lnTo>
                  <a:pt x="2493822" y="375183"/>
                </a:lnTo>
                <a:lnTo>
                  <a:pt x="2493822" y="334251"/>
                </a:lnTo>
                <a:lnTo>
                  <a:pt x="2582888" y="334251"/>
                </a:lnTo>
                <a:lnTo>
                  <a:pt x="2582888" y="309511"/>
                </a:lnTo>
                <a:lnTo>
                  <a:pt x="2466149" y="309511"/>
                </a:lnTo>
                <a:lnTo>
                  <a:pt x="2466149" y="466953"/>
                </a:lnTo>
                <a:lnTo>
                  <a:pt x="2584018" y="466953"/>
                </a:lnTo>
                <a:lnTo>
                  <a:pt x="2584018" y="442214"/>
                </a:lnTo>
                <a:close/>
              </a:path>
              <a:path w="2935604" h="469900">
                <a:moveTo>
                  <a:pt x="2593594" y="39598"/>
                </a:moveTo>
                <a:lnTo>
                  <a:pt x="2565933" y="39598"/>
                </a:lnTo>
                <a:lnTo>
                  <a:pt x="2565933" y="197040"/>
                </a:lnTo>
                <a:lnTo>
                  <a:pt x="2593594" y="197040"/>
                </a:lnTo>
                <a:lnTo>
                  <a:pt x="2593594" y="39598"/>
                </a:lnTo>
                <a:close/>
              </a:path>
              <a:path w="2935604" h="469900">
                <a:moveTo>
                  <a:pt x="2736646" y="421970"/>
                </a:moveTo>
                <a:lnTo>
                  <a:pt x="2707995" y="382587"/>
                </a:lnTo>
                <a:lnTo>
                  <a:pt x="2667495" y="370433"/>
                </a:lnTo>
                <a:lnTo>
                  <a:pt x="2656065" y="365086"/>
                </a:lnTo>
                <a:lnTo>
                  <a:pt x="2650299" y="358775"/>
                </a:lnTo>
                <a:lnTo>
                  <a:pt x="2648699" y="350672"/>
                </a:lnTo>
                <a:lnTo>
                  <a:pt x="2650439" y="343255"/>
                </a:lnTo>
                <a:lnTo>
                  <a:pt x="2655455" y="337261"/>
                </a:lnTo>
                <a:lnTo>
                  <a:pt x="2663507" y="333248"/>
                </a:lnTo>
                <a:lnTo>
                  <a:pt x="2674353" y="331774"/>
                </a:lnTo>
                <a:lnTo>
                  <a:pt x="2685097" y="332816"/>
                </a:lnTo>
                <a:lnTo>
                  <a:pt x="2695791" y="335915"/>
                </a:lnTo>
                <a:lnTo>
                  <a:pt x="2706446" y="340982"/>
                </a:lnTo>
                <a:lnTo>
                  <a:pt x="2717076" y="347967"/>
                </a:lnTo>
                <a:lnTo>
                  <a:pt x="2728569" y="331774"/>
                </a:lnTo>
                <a:lnTo>
                  <a:pt x="2691155" y="308546"/>
                </a:lnTo>
                <a:lnTo>
                  <a:pt x="2674797" y="307251"/>
                </a:lnTo>
                <a:lnTo>
                  <a:pt x="2653207" y="310565"/>
                </a:lnTo>
                <a:lnTo>
                  <a:pt x="2636189" y="319913"/>
                </a:lnTo>
                <a:lnTo>
                  <a:pt x="2625039" y="334391"/>
                </a:lnTo>
                <a:lnTo>
                  <a:pt x="2621038" y="353136"/>
                </a:lnTo>
                <a:lnTo>
                  <a:pt x="2624518" y="371716"/>
                </a:lnTo>
                <a:lnTo>
                  <a:pt x="2634678" y="384683"/>
                </a:lnTo>
                <a:lnTo>
                  <a:pt x="2651112" y="393700"/>
                </a:lnTo>
                <a:lnTo>
                  <a:pt x="2673451" y="400380"/>
                </a:lnTo>
                <a:lnTo>
                  <a:pt x="2691333" y="405409"/>
                </a:lnTo>
                <a:lnTo>
                  <a:pt x="2702179" y="410756"/>
                </a:lnTo>
                <a:lnTo>
                  <a:pt x="2707538" y="416979"/>
                </a:lnTo>
                <a:lnTo>
                  <a:pt x="2708986" y="424662"/>
                </a:lnTo>
                <a:lnTo>
                  <a:pt x="2707030" y="432917"/>
                </a:lnTo>
                <a:lnTo>
                  <a:pt x="2701455" y="439229"/>
                </a:lnTo>
                <a:lnTo>
                  <a:pt x="2692666" y="443268"/>
                </a:lnTo>
                <a:lnTo>
                  <a:pt x="2681097" y="444690"/>
                </a:lnTo>
                <a:lnTo>
                  <a:pt x="2667190" y="443318"/>
                </a:lnTo>
                <a:lnTo>
                  <a:pt x="2654554" y="439343"/>
                </a:lnTo>
                <a:lnTo>
                  <a:pt x="2642755" y="432917"/>
                </a:lnTo>
                <a:lnTo>
                  <a:pt x="2631389" y="424218"/>
                </a:lnTo>
                <a:lnTo>
                  <a:pt x="2614739" y="444017"/>
                </a:lnTo>
                <a:lnTo>
                  <a:pt x="2629585" y="455066"/>
                </a:lnTo>
                <a:lnTo>
                  <a:pt x="2645638" y="462940"/>
                </a:lnTo>
                <a:lnTo>
                  <a:pt x="2662656" y="467639"/>
                </a:lnTo>
                <a:lnTo>
                  <a:pt x="2680424" y="469201"/>
                </a:lnTo>
                <a:lnTo>
                  <a:pt x="2703157" y="466001"/>
                </a:lnTo>
                <a:lnTo>
                  <a:pt x="2720937" y="456717"/>
                </a:lnTo>
                <a:lnTo>
                  <a:pt x="2730322" y="444690"/>
                </a:lnTo>
                <a:lnTo>
                  <a:pt x="2732506" y="441871"/>
                </a:lnTo>
                <a:lnTo>
                  <a:pt x="2736646" y="421970"/>
                </a:lnTo>
                <a:close/>
              </a:path>
              <a:path w="2935604" h="469900">
                <a:moveTo>
                  <a:pt x="2756471" y="39598"/>
                </a:moveTo>
                <a:lnTo>
                  <a:pt x="2628696" y="39598"/>
                </a:lnTo>
                <a:lnTo>
                  <a:pt x="2628696" y="65239"/>
                </a:lnTo>
                <a:lnTo>
                  <a:pt x="2678633" y="65239"/>
                </a:lnTo>
                <a:lnTo>
                  <a:pt x="2678633" y="197040"/>
                </a:lnTo>
                <a:lnTo>
                  <a:pt x="2706535" y="197040"/>
                </a:lnTo>
                <a:lnTo>
                  <a:pt x="2706535" y="65239"/>
                </a:lnTo>
                <a:lnTo>
                  <a:pt x="2756471" y="65239"/>
                </a:lnTo>
                <a:lnTo>
                  <a:pt x="2756471" y="39598"/>
                </a:lnTo>
                <a:close/>
              </a:path>
              <a:path w="2935604" h="469900">
                <a:moveTo>
                  <a:pt x="2935046" y="39598"/>
                </a:moveTo>
                <a:lnTo>
                  <a:pt x="2903347" y="39598"/>
                </a:lnTo>
                <a:lnTo>
                  <a:pt x="2858795" y="109321"/>
                </a:lnTo>
                <a:lnTo>
                  <a:pt x="2814713" y="39598"/>
                </a:lnTo>
                <a:lnTo>
                  <a:pt x="2782100" y="39598"/>
                </a:lnTo>
                <a:lnTo>
                  <a:pt x="2844635" y="134962"/>
                </a:lnTo>
                <a:lnTo>
                  <a:pt x="2844635" y="197040"/>
                </a:lnTo>
                <a:lnTo>
                  <a:pt x="2872524" y="197040"/>
                </a:lnTo>
                <a:lnTo>
                  <a:pt x="2872524" y="134289"/>
                </a:lnTo>
                <a:lnTo>
                  <a:pt x="2889008" y="109321"/>
                </a:lnTo>
                <a:lnTo>
                  <a:pt x="2935046" y="39598"/>
                </a:lnTo>
                <a:close/>
              </a:path>
            </a:pathLst>
          </a:custGeom>
          <a:solidFill>
            <a:srgbClr val="000000"/>
          </a:solidFill>
        </p:spPr>
        <p:txBody>
          <a:bodyPr wrap="square" lIns="0" tIns="0" rIns="0" bIns="0" rtlCol="0"/>
          <a:lstStyle/>
          <a:p>
            <a:endParaRPr sz="1092"/>
          </a:p>
        </p:txBody>
      </p:sp>
      <p:sp>
        <p:nvSpPr>
          <p:cNvPr id="4" name="Bildplatzhalter 3">
            <a:extLst>
              <a:ext uri="{FF2B5EF4-FFF2-40B4-BE49-F238E27FC236}">
                <a16:creationId xmlns:a16="http://schemas.microsoft.com/office/drawing/2014/main" id="{A6CFBCB5-86A3-4FED-82AA-05A4B0A32C5C}"/>
              </a:ext>
            </a:extLst>
          </p:cNvPr>
          <p:cNvSpPr>
            <a:spLocks noGrp="1"/>
          </p:cNvSpPr>
          <p:nvPr>
            <p:ph type="pic" sz="quarter" idx="10"/>
          </p:nvPr>
        </p:nvSpPr>
        <p:spPr>
          <a:xfrm>
            <a:off x="0" y="1395859"/>
            <a:ext cx="12195851" cy="3369315"/>
          </a:xfrm>
          <a:prstGeom prst="rect">
            <a:avLst/>
          </a:prstGeom>
        </p:spPr>
        <p:txBody>
          <a:bodyPr/>
          <a:lstStyle>
            <a:lvl1pPr marL="0" indent="0">
              <a:buNone/>
              <a:defRPr/>
            </a:lvl1pPr>
          </a:lstStyle>
          <a:p>
            <a:endParaRPr lang="de-AT" dirty="0"/>
          </a:p>
        </p:txBody>
      </p:sp>
      <p:sp>
        <p:nvSpPr>
          <p:cNvPr id="5" name="Fußzeilenplatzhalter 4">
            <a:extLst>
              <a:ext uri="{FF2B5EF4-FFF2-40B4-BE49-F238E27FC236}">
                <a16:creationId xmlns:a16="http://schemas.microsoft.com/office/drawing/2014/main" id="{CB8FAFCA-7648-4140-8558-258A9905AC66}"/>
              </a:ext>
            </a:extLst>
          </p:cNvPr>
          <p:cNvSpPr>
            <a:spLocks noGrp="1"/>
          </p:cNvSpPr>
          <p:nvPr>
            <p:ph type="ftr" sz="quarter" idx="12"/>
          </p:nvPr>
        </p:nvSpPr>
        <p:spPr>
          <a:xfrm>
            <a:off x="191344" y="6348478"/>
            <a:ext cx="6960000" cy="365125"/>
          </a:xfrm>
        </p:spPr>
        <p:txBody>
          <a:bodyPr/>
          <a:lstStyle/>
          <a:p>
            <a:endParaRPr lang="de-DE" dirty="0"/>
          </a:p>
        </p:txBody>
      </p:sp>
      <p:sp>
        <p:nvSpPr>
          <p:cNvPr id="6" name="Foliennummernplatzhalter 5">
            <a:extLst>
              <a:ext uri="{FF2B5EF4-FFF2-40B4-BE49-F238E27FC236}">
                <a16:creationId xmlns:a16="http://schemas.microsoft.com/office/drawing/2014/main" id="{85917625-4512-47C3-A446-05F2832E062A}"/>
              </a:ext>
            </a:extLst>
          </p:cNvPr>
          <p:cNvSpPr>
            <a:spLocks noGrp="1"/>
          </p:cNvSpPr>
          <p:nvPr>
            <p:ph type="sldNum" sz="quarter" idx="13"/>
          </p:nvPr>
        </p:nvSpPr>
        <p:spPr/>
        <p:txBody>
          <a:bodyPr/>
          <a:lstStyle/>
          <a:p>
            <a:fld id="{0F0C01FE-33F2-48FE-ABF3-A309D39FFCED}" type="slidenum">
              <a:rPr lang="de-DE" smtClean="0"/>
              <a:pPr/>
              <a:t>‹#›</a:t>
            </a:fld>
            <a:endParaRPr lang="de-DE" dirty="0"/>
          </a:p>
        </p:txBody>
      </p:sp>
      <p:sp>
        <p:nvSpPr>
          <p:cNvPr id="12" name="Datumsplatzhalter 1">
            <a:extLst>
              <a:ext uri="{FF2B5EF4-FFF2-40B4-BE49-F238E27FC236}">
                <a16:creationId xmlns:a16="http://schemas.microsoft.com/office/drawing/2014/main" id="{0D6D3541-0D25-481E-8D27-75843FB2F390}"/>
              </a:ext>
            </a:extLst>
          </p:cNvPr>
          <p:cNvSpPr>
            <a:spLocks noGrp="1"/>
          </p:cNvSpPr>
          <p:nvPr>
            <p:ph type="dt" sz="half" idx="2"/>
          </p:nvPr>
        </p:nvSpPr>
        <p:spPr>
          <a:xfrm>
            <a:off x="8328248" y="6356350"/>
            <a:ext cx="2743200" cy="365125"/>
          </a:xfrm>
          <a:prstGeom prst="rect">
            <a:avLst/>
          </a:prstGeom>
        </p:spPr>
        <p:txBody>
          <a:bodyPr vert="horz" lIns="91440" tIns="45720" rIns="91440" bIns="45720" rtlCol="0" anchor="ctr"/>
          <a:lstStyle>
            <a:lvl1pPr algn="r">
              <a:defRPr sz="1600">
                <a:solidFill>
                  <a:schemeClr val="tx1"/>
                </a:solidFill>
                <a:latin typeface="+mj-lt"/>
              </a:defRPr>
            </a:lvl1pPr>
          </a:lstStyle>
          <a:p>
            <a:fld id="{626D81A3-27D4-443A-B2FB-50C8EA6FA6E2}" type="datetime1">
              <a:rPr lang="de-DE" smtClean="0"/>
              <a:t>30.04.23</a:t>
            </a:fld>
            <a:endParaRPr lang="de-DE" dirty="0"/>
          </a:p>
        </p:txBody>
      </p:sp>
      <p:pic>
        <p:nvPicPr>
          <p:cNvPr id="8" name="Grafik 7">
            <a:extLst>
              <a:ext uri="{FF2B5EF4-FFF2-40B4-BE49-F238E27FC236}">
                <a16:creationId xmlns:a16="http://schemas.microsoft.com/office/drawing/2014/main" id="{EC29A039-7EFE-4079-B01C-946CFD1AB91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13733" y="0"/>
            <a:ext cx="3378000" cy="1188000"/>
          </a:xfrm>
          <a:prstGeom prst="rect">
            <a:avLst/>
          </a:prstGeom>
        </p:spPr>
      </p:pic>
    </p:spTree>
    <p:extLst>
      <p:ext uri="{BB962C8B-B14F-4D97-AF65-F5344CB8AC3E}">
        <p14:creationId xmlns:p14="http://schemas.microsoft.com/office/powerpoint/2010/main" val="4211450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ext Folie mit Bi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1D0656AA-4B49-4587-8251-D8FE20CF4069}"/>
              </a:ext>
            </a:extLst>
          </p:cNvPr>
          <p:cNvSpPr>
            <a:spLocks noGrp="1"/>
          </p:cNvSpPr>
          <p:nvPr>
            <p:ph type="body" sz="quarter" idx="10" hasCustomPrompt="1"/>
          </p:nvPr>
        </p:nvSpPr>
        <p:spPr>
          <a:xfrm>
            <a:off x="227204" y="476672"/>
            <a:ext cx="6588000" cy="877947"/>
          </a:xfrm>
          <a:prstGeom prst="rect">
            <a:avLst/>
          </a:prstGeom>
        </p:spPr>
        <p:txBody>
          <a:bodyPr/>
          <a:lstStyle>
            <a:lvl1pPr marL="0" indent="0">
              <a:buNone/>
              <a:defRPr sz="5400" b="1">
                <a:latin typeface="Arial" panose="020B0604020202020204" pitchFamily="34" charset="0"/>
                <a:cs typeface="Arial" panose="020B0604020202020204" pitchFamily="34" charset="0"/>
              </a:defRPr>
            </a:lvl1pPr>
            <a:lvl3pPr>
              <a:defRPr i="0"/>
            </a:lvl3pPr>
          </a:lstStyle>
          <a:p>
            <a:pPr lvl="0"/>
            <a:r>
              <a:rPr lang="de-DE" dirty="0"/>
              <a:t>Headline</a:t>
            </a:r>
          </a:p>
        </p:txBody>
      </p:sp>
      <p:sp>
        <p:nvSpPr>
          <p:cNvPr id="6" name="Fußzeilenplatzhalter 13">
            <a:extLst>
              <a:ext uri="{FF2B5EF4-FFF2-40B4-BE49-F238E27FC236}">
                <a16:creationId xmlns:a16="http://schemas.microsoft.com/office/drawing/2014/main" id="{488FC205-D781-4E41-8536-C6BB393C6688}"/>
              </a:ext>
            </a:extLst>
          </p:cNvPr>
          <p:cNvSpPr>
            <a:spLocks noGrp="1"/>
          </p:cNvSpPr>
          <p:nvPr>
            <p:ph type="ftr" sz="quarter" idx="3"/>
          </p:nvPr>
        </p:nvSpPr>
        <p:spPr>
          <a:xfrm>
            <a:off x="285745" y="6427628"/>
            <a:ext cx="4114704" cy="289286"/>
          </a:xfrm>
          <a:prstGeom prst="rect">
            <a:avLst/>
          </a:prstGeom>
        </p:spPr>
        <p:txBody>
          <a:bodyPr vert="horz" lIns="91440" tIns="45720" rIns="91440" bIns="45720" rtlCol="0" anchor="ctr"/>
          <a:lstStyle>
            <a:lvl1pPr algn="l">
              <a:defRPr sz="1600">
                <a:solidFill>
                  <a:schemeClr val="tx1"/>
                </a:solidFill>
                <a:latin typeface="Arial" panose="020B0604020202020204" pitchFamily="34" charset="0"/>
                <a:cs typeface="Arial" panose="020B0604020202020204" pitchFamily="34" charset="0"/>
              </a:defRPr>
            </a:lvl1pPr>
          </a:lstStyle>
          <a:p>
            <a:endParaRPr lang="de-AT" dirty="0"/>
          </a:p>
        </p:txBody>
      </p:sp>
      <p:sp>
        <p:nvSpPr>
          <p:cNvPr id="30" name="Bildplatzhalter 29">
            <a:extLst>
              <a:ext uri="{FF2B5EF4-FFF2-40B4-BE49-F238E27FC236}">
                <a16:creationId xmlns:a16="http://schemas.microsoft.com/office/drawing/2014/main" id="{BBC01785-8B56-4A5F-833D-49574749FAB4}"/>
              </a:ext>
            </a:extLst>
          </p:cNvPr>
          <p:cNvSpPr>
            <a:spLocks noGrp="1"/>
          </p:cNvSpPr>
          <p:nvPr>
            <p:ph type="pic" sz="quarter" idx="14"/>
          </p:nvPr>
        </p:nvSpPr>
        <p:spPr>
          <a:xfrm>
            <a:off x="7528541" y="0"/>
            <a:ext cx="4653831" cy="6858000"/>
          </a:xfrm>
          <a:custGeom>
            <a:avLst/>
            <a:gdLst>
              <a:gd name="connsiteX0" fmla="*/ 0 w 7673974"/>
              <a:gd name="connsiteY0" fmla="*/ 0 h 11309350"/>
              <a:gd name="connsiteX1" fmla="*/ 5729750 w 7673974"/>
              <a:gd name="connsiteY1" fmla="*/ 0 h 11309350"/>
              <a:gd name="connsiteX2" fmla="*/ 5729750 w 7673974"/>
              <a:gd name="connsiteY2" fmla="*/ 1944000 h 11309350"/>
              <a:gd name="connsiteX3" fmla="*/ 7673750 w 7673974"/>
              <a:gd name="connsiteY3" fmla="*/ 1944000 h 11309350"/>
              <a:gd name="connsiteX4" fmla="*/ 7673750 w 7673974"/>
              <a:gd name="connsiteY4" fmla="*/ 0 h 11309350"/>
              <a:gd name="connsiteX5" fmla="*/ 7673974 w 7673974"/>
              <a:gd name="connsiteY5" fmla="*/ 0 h 11309350"/>
              <a:gd name="connsiteX6" fmla="*/ 7673974 w 7673974"/>
              <a:gd name="connsiteY6" fmla="*/ 11309350 h 11309350"/>
              <a:gd name="connsiteX7" fmla="*/ 0 w 7673974"/>
              <a:gd name="connsiteY7" fmla="*/ 11309350 h 1130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73974" h="11309350">
                <a:moveTo>
                  <a:pt x="0" y="0"/>
                </a:moveTo>
                <a:lnTo>
                  <a:pt x="5729750" y="0"/>
                </a:lnTo>
                <a:lnTo>
                  <a:pt x="5729750" y="1944000"/>
                </a:lnTo>
                <a:lnTo>
                  <a:pt x="7673750" y="1944000"/>
                </a:lnTo>
                <a:lnTo>
                  <a:pt x="7673750" y="0"/>
                </a:lnTo>
                <a:lnTo>
                  <a:pt x="7673974" y="0"/>
                </a:lnTo>
                <a:lnTo>
                  <a:pt x="7673974" y="11309350"/>
                </a:lnTo>
                <a:lnTo>
                  <a:pt x="0" y="11309350"/>
                </a:lnTo>
                <a:close/>
              </a:path>
            </a:pathLst>
          </a:custGeom>
        </p:spPr>
        <p:txBody>
          <a:bodyPr wrap="square">
            <a:noAutofit/>
          </a:bodyPr>
          <a:lstStyle>
            <a:lvl1pPr marL="0" indent="0">
              <a:buNone/>
              <a:defRPr/>
            </a:lvl1pPr>
          </a:lstStyle>
          <a:p>
            <a:r>
              <a:rPr lang="de-AT" dirty="0"/>
              <a:t>Bild</a:t>
            </a:r>
          </a:p>
        </p:txBody>
      </p:sp>
      <p:sp>
        <p:nvSpPr>
          <p:cNvPr id="5" name="Textplatzhalter 4">
            <a:extLst>
              <a:ext uri="{FF2B5EF4-FFF2-40B4-BE49-F238E27FC236}">
                <a16:creationId xmlns:a16="http://schemas.microsoft.com/office/drawing/2014/main" id="{076D61A7-8DA2-49FF-8CE2-4C9B28A5A24E}"/>
              </a:ext>
            </a:extLst>
          </p:cNvPr>
          <p:cNvSpPr>
            <a:spLocks noGrp="1"/>
          </p:cNvSpPr>
          <p:nvPr>
            <p:ph type="body" sz="quarter" idx="15"/>
          </p:nvPr>
        </p:nvSpPr>
        <p:spPr>
          <a:xfrm>
            <a:off x="227204" y="1967952"/>
            <a:ext cx="6588876" cy="4125344"/>
          </a:xfrm>
        </p:spPr>
        <p:txBody>
          <a:bodyPr/>
          <a:lstStyle/>
          <a:p>
            <a:pPr lvl="0"/>
            <a:r>
              <a:rPr lang="de-DE" dirty="0"/>
              <a:t>Mastertextformat bearbeiten</a:t>
            </a:r>
          </a:p>
          <a:p>
            <a:pPr lvl="2"/>
            <a:r>
              <a:rPr lang="de-DE" dirty="0"/>
              <a:t>Zweite Ebene</a:t>
            </a:r>
          </a:p>
          <a:p>
            <a:pPr lvl="3"/>
            <a:r>
              <a:rPr lang="de-DE" dirty="0"/>
              <a:t>Dritte Ebene</a:t>
            </a:r>
          </a:p>
        </p:txBody>
      </p:sp>
    </p:spTree>
    <p:extLst>
      <p:ext uri="{BB962C8B-B14F-4D97-AF65-F5344CB8AC3E}">
        <p14:creationId xmlns:p14="http://schemas.microsoft.com/office/powerpoint/2010/main" val="3027297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ext Folie">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03701DCD-92E8-4DCC-9E2C-96CC7C1DBC0D}"/>
              </a:ext>
            </a:extLst>
          </p:cNvPr>
          <p:cNvSpPr>
            <a:spLocks noGrp="1"/>
          </p:cNvSpPr>
          <p:nvPr>
            <p:ph type="body" sz="quarter" idx="14"/>
          </p:nvPr>
        </p:nvSpPr>
        <p:spPr>
          <a:xfrm>
            <a:off x="300496" y="1944453"/>
            <a:ext cx="10260000" cy="3644787"/>
          </a:xfrm>
          <a:prstGeom prst="rect">
            <a:avLst/>
          </a:prstGeom>
        </p:spPr>
        <p:txBody>
          <a:bodyPr>
            <a:normAutofit/>
          </a:bodyPr>
          <a:lstStyle>
            <a:lvl1pPr marL="0" indent="0">
              <a:lnSpc>
                <a:spcPct val="130000"/>
              </a:lnSpc>
              <a:buNone/>
              <a:defRPr sz="1900">
                <a:latin typeface="Arial" panose="020B0604020202020204" pitchFamily="34" charset="0"/>
                <a:cs typeface="Arial" panose="020B0604020202020204" pitchFamily="34" charset="0"/>
              </a:defRPr>
            </a:lvl1pPr>
          </a:lstStyle>
          <a:p>
            <a:pPr lvl="0"/>
            <a:r>
              <a:rPr lang="de-DE" dirty="0"/>
              <a:t>Mastertextformat bearbeiten</a:t>
            </a:r>
          </a:p>
        </p:txBody>
      </p:sp>
      <p:sp>
        <p:nvSpPr>
          <p:cNvPr id="8" name="Textplatzhalter 2">
            <a:extLst>
              <a:ext uri="{FF2B5EF4-FFF2-40B4-BE49-F238E27FC236}">
                <a16:creationId xmlns:a16="http://schemas.microsoft.com/office/drawing/2014/main" id="{3F4293F7-73E9-4535-B9F5-C62D8141E282}"/>
              </a:ext>
            </a:extLst>
          </p:cNvPr>
          <p:cNvSpPr>
            <a:spLocks noGrp="1"/>
          </p:cNvSpPr>
          <p:nvPr>
            <p:ph type="body" sz="quarter" idx="10" hasCustomPrompt="1"/>
          </p:nvPr>
        </p:nvSpPr>
        <p:spPr>
          <a:xfrm>
            <a:off x="227204" y="462821"/>
            <a:ext cx="10260000" cy="877947"/>
          </a:xfrm>
          <a:prstGeom prst="rect">
            <a:avLst/>
          </a:prstGeom>
        </p:spPr>
        <p:txBody>
          <a:bodyPr/>
          <a:lstStyle>
            <a:lvl1pPr marL="0" indent="0">
              <a:buNone/>
              <a:defRPr sz="5400" b="1">
                <a:latin typeface="Arial" panose="020B0604020202020204" pitchFamily="34" charset="0"/>
                <a:cs typeface="Arial" panose="020B0604020202020204" pitchFamily="34" charset="0"/>
              </a:defRPr>
            </a:lvl1pPr>
            <a:lvl3pPr>
              <a:defRPr i="0"/>
            </a:lvl3pPr>
          </a:lstStyle>
          <a:p>
            <a:pPr lvl="0"/>
            <a:r>
              <a:rPr lang="de-DE" dirty="0"/>
              <a:t>Headline</a:t>
            </a:r>
          </a:p>
        </p:txBody>
      </p:sp>
      <p:sp>
        <p:nvSpPr>
          <p:cNvPr id="7" name="Fußzeilenplatzhalter 13">
            <a:extLst>
              <a:ext uri="{FF2B5EF4-FFF2-40B4-BE49-F238E27FC236}">
                <a16:creationId xmlns:a16="http://schemas.microsoft.com/office/drawing/2014/main" id="{9DA9CA7B-597C-4E6A-B604-07283BB9066A}"/>
              </a:ext>
            </a:extLst>
          </p:cNvPr>
          <p:cNvSpPr>
            <a:spLocks noGrp="1"/>
          </p:cNvSpPr>
          <p:nvPr>
            <p:ph type="ftr" sz="quarter" idx="3"/>
          </p:nvPr>
        </p:nvSpPr>
        <p:spPr>
          <a:xfrm>
            <a:off x="285745" y="6427628"/>
            <a:ext cx="4114704" cy="289286"/>
          </a:xfrm>
          <a:prstGeom prst="rect">
            <a:avLst/>
          </a:prstGeom>
        </p:spPr>
        <p:txBody>
          <a:bodyPr vert="horz" lIns="91440" tIns="45720" rIns="91440" bIns="45720" rtlCol="0" anchor="ctr"/>
          <a:lstStyle>
            <a:lvl1pPr algn="l">
              <a:defRPr sz="1600">
                <a:solidFill>
                  <a:schemeClr val="tx1"/>
                </a:solidFill>
                <a:latin typeface="Arial" panose="020B0604020202020204" pitchFamily="34" charset="0"/>
                <a:cs typeface="Arial" panose="020B0604020202020204" pitchFamily="34" charset="0"/>
              </a:defRPr>
            </a:lvl1pPr>
          </a:lstStyle>
          <a:p>
            <a:endParaRPr lang="de-AT" dirty="0"/>
          </a:p>
        </p:txBody>
      </p:sp>
      <p:sp>
        <p:nvSpPr>
          <p:cNvPr id="13" name="Foliennummernplatzhalter 5">
            <a:extLst>
              <a:ext uri="{FF2B5EF4-FFF2-40B4-BE49-F238E27FC236}">
                <a16:creationId xmlns:a16="http://schemas.microsoft.com/office/drawing/2014/main" id="{1327823A-D61E-436D-A55E-AD15D281ED62}"/>
              </a:ext>
            </a:extLst>
          </p:cNvPr>
          <p:cNvSpPr>
            <a:spLocks noGrp="1"/>
          </p:cNvSpPr>
          <p:nvPr>
            <p:ph type="sldNum" sz="quarter" idx="4"/>
          </p:nvPr>
        </p:nvSpPr>
        <p:spPr>
          <a:xfrm>
            <a:off x="11003427" y="6356351"/>
            <a:ext cx="757202" cy="365125"/>
          </a:xfrm>
          <a:prstGeom prst="rect">
            <a:avLst/>
          </a:prstGeom>
        </p:spPr>
        <p:txBody>
          <a:bodyPr vert="horz" lIns="91440" tIns="45720" rIns="91440" bIns="45720" rtlCol="0" anchor="ctr"/>
          <a:lstStyle>
            <a:lvl1pPr algn="r">
              <a:defRPr sz="1600">
                <a:solidFill>
                  <a:schemeClr val="tx1"/>
                </a:solidFill>
                <a:latin typeface="Arial" panose="020B0604020202020204" pitchFamily="34" charset="0"/>
                <a:cs typeface="Arial" panose="020B0604020202020204" pitchFamily="34" charset="0"/>
              </a:defRPr>
            </a:lvl1pPr>
          </a:lstStyle>
          <a:p>
            <a:fld id="{0F0C01FE-33F2-48FE-ABF3-A309D39FFCED}" type="slidenum">
              <a:rPr lang="de-DE" smtClean="0"/>
              <a:pPr/>
              <a:t>‹#›</a:t>
            </a:fld>
            <a:endParaRPr lang="de-DE" dirty="0"/>
          </a:p>
        </p:txBody>
      </p:sp>
      <p:sp>
        <p:nvSpPr>
          <p:cNvPr id="15" name="Datumsplatzhalter 1">
            <a:extLst>
              <a:ext uri="{FF2B5EF4-FFF2-40B4-BE49-F238E27FC236}">
                <a16:creationId xmlns:a16="http://schemas.microsoft.com/office/drawing/2014/main" id="{4A246F26-14AC-4842-9458-5E4DA945F6FB}"/>
              </a:ext>
            </a:extLst>
          </p:cNvPr>
          <p:cNvSpPr>
            <a:spLocks noGrp="1"/>
          </p:cNvSpPr>
          <p:nvPr>
            <p:ph type="dt" sz="half" idx="2"/>
          </p:nvPr>
        </p:nvSpPr>
        <p:spPr>
          <a:xfrm>
            <a:off x="8328248" y="6356350"/>
            <a:ext cx="2743200" cy="365125"/>
          </a:xfrm>
          <a:prstGeom prst="rect">
            <a:avLst/>
          </a:prstGeom>
        </p:spPr>
        <p:txBody>
          <a:bodyPr vert="horz" lIns="91440" tIns="45720" rIns="91440" bIns="45720" rtlCol="0" anchor="ctr"/>
          <a:lstStyle>
            <a:lvl1pPr algn="r">
              <a:defRPr sz="1600">
                <a:solidFill>
                  <a:schemeClr val="tx1"/>
                </a:solidFill>
                <a:latin typeface="+mj-lt"/>
              </a:defRPr>
            </a:lvl1pPr>
          </a:lstStyle>
          <a:p>
            <a:fld id="{DB1E0C8E-D4DD-4914-BCE0-68C7CBBAA534}" type="datetime1">
              <a:rPr lang="de-DE" smtClean="0"/>
              <a:t>30.04.23</a:t>
            </a:fld>
            <a:endParaRPr lang="de-DE" dirty="0"/>
          </a:p>
        </p:txBody>
      </p:sp>
    </p:spTree>
    <p:extLst>
      <p:ext uri="{BB962C8B-B14F-4D97-AF65-F5344CB8AC3E}">
        <p14:creationId xmlns:p14="http://schemas.microsoft.com/office/powerpoint/2010/main" val="2185431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_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227204" y="1844824"/>
            <a:ext cx="10909356" cy="4525963"/>
          </a:xfrm>
          <a:prstGeom prst="rect">
            <a:avLst/>
          </a:prstGeom>
        </p:spPr>
        <p:txBody>
          <a:bodyPr/>
          <a:lstStyle>
            <a:lvl1pPr marL="261938" indent="-261938">
              <a:buFont typeface="Arial" panose="020B0604020202020204" pitchFamily="34" charset="0"/>
              <a:buChar char="•"/>
              <a:defRPr/>
            </a:lvl1pPr>
            <a:lvl3pPr>
              <a:defRPr sz="1800"/>
            </a:lvl3pPr>
            <a:lvl4pPr>
              <a:defRPr sz="1800"/>
            </a:lvl4pPr>
            <a:lvl5pPr>
              <a:defRPr sz="1800"/>
            </a:lvl5pPr>
            <a:lvl6pPr marL="1349375" indent="-274638">
              <a:defRPr sz="1800"/>
            </a:lvl6pPr>
          </a:lstStyle>
          <a:p>
            <a:pPr lvl="0"/>
            <a:r>
              <a:rPr lang="de-DE" dirty="0"/>
              <a:t>Textmasterformat bearbeiten</a:t>
            </a:r>
          </a:p>
          <a:p>
            <a:pPr lvl="2"/>
            <a:r>
              <a:rPr lang="de-DE" dirty="0"/>
              <a:t>Zweite Ebene</a:t>
            </a:r>
          </a:p>
          <a:p>
            <a:pPr lvl="3"/>
            <a:r>
              <a:rPr lang="de-DE" dirty="0"/>
              <a:t>Dritte Ebene</a:t>
            </a:r>
          </a:p>
          <a:p>
            <a:pPr lvl="4"/>
            <a:r>
              <a:rPr lang="de-DE" dirty="0"/>
              <a:t>Vierte Ebene</a:t>
            </a:r>
          </a:p>
          <a:p>
            <a:pPr lvl="5"/>
            <a:r>
              <a:rPr lang="de-DE" dirty="0"/>
              <a:t>Fünfte Ebene</a:t>
            </a:r>
          </a:p>
        </p:txBody>
      </p:sp>
      <p:sp>
        <p:nvSpPr>
          <p:cNvPr id="7" name="Textplatzhalter 2">
            <a:extLst>
              <a:ext uri="{FF2B5EF4-FFF2-40B4-BE49-F238E27FC236}">
                <a16:creationId xmlns:a16="http://schemas.microsoft.com/office/drawing/2014/main" id="{B04D3A9B-AF82-47C2-8781-665EA61EDCBA}"/>
              </a:ext>
            </a:extLst>
          </p:cNvPr>
          <p:cNvSpPr>
            <a:spLocks noGrp="1"/>
          </p:cNvSpPr>
          <p:nvPr>
            <p:ph type="body" sz="quarter" idx="10" hasCustomPrompt="1"/>
          </p:nvPr>
        </p:nvSpPr>
        <p:spPr>
          <a:xfrm>
            <a:off x="227204" y="462821"/>
            <a:ext cx="10260000" cy="877947"/>
          </a:xfrm>
          <a:prstGeom prst="rect">
            <a:avLst/>
          </a:prstGeom>
        </p:spPr>
        <p:txBody>
          <a:bodyPr/>
          <a:lstStyle>
            <a:lvl1pPr marL="0" indent="0">
              <a:buNone/>
              <a:defRPr sz="5400" b="1">
                <a:latin typeface="Arial" panose="020B0604020202020204" pitchFamily="34" charset="0"/>
                <a:cs typeface="Arial" panose="020B0604020202020204" pitchFamily="34" charset="0"/>
              </a:defRPr>
            </a:lvl1pPr>
            <a:lvl3pPr>
              <a:defRPr i="0"/>
            </a:lvl3pPr>
          </a:lstStyle>
          <a:p>
            <a:pPr lvl="0"/>
            <a:r>
              <a:rPr lang="de-DE" dirty="0"/>
              <a:t>Headline</a:t>
            </a:r>
          </a:p>
        </p:txBody>
      </p:sp>
      <p:sp>
        <p:nvSpPr>
          <p:cNvPr id="8" name="Fußzeilenplatzhalter 13">
            <a:extLst>
              <a:ext uri="{FF2B5EF4-FFF2-40B4-BE49-F238E27FC236}">
                <a16:creationId xmlns:a16="http://schemas.microsoft.com/office/drawing/2014/main" id="{21CD55F2-B90F-4435-AB70-158128DE3B38}"/>
              </a:ext>
            </a:extLst>
          </p:cNvPr>
          <p:cNvSpPr>
            <a:spLocks noGrp="1"/>
          </p:cNvSpPr>
          <p:nvPr>
            <p:ph type="ftr" sz="quarter" idx="3"/>
          </p:nvPr>
        </p:nvSpPr>
        <p:spPr>
          <a:xfrm>
            <a:off x="285745" y="6427628"/>
            <a:ext cx="4114704" cy="289286"/>
          </a:xfrm>
          <a:prstGeom prst="rect">
            <a:avLst/>
          </a:prstGeom>
        </p:spPr>
        <p:txBody>
          <a:bodyPr vert="horz" lIns="91440" tIns="45720" rIns="91440" bIns="45720" rtlCol="0" anchor="ctr"/>
          <a:lstStyle>
            <a:lvl1pPr algn="l">
              <a:defRPr sz="1600">
                <a:solidFill>
                  <a:schemeClr val="tx1"/>
                </a:solidFill>
                <a:latin typeface="Arial" panose="020B0604020202020204" pitchFamily="34" charset="0"/>
                <a:cs typeface="Arial" panose="020B0604020202020204" pitchFamily="34" charset="0"/>
              </a:defRPr>
            </a:lvl1pPr>
          </a:lstStyle>
          <a:p>
            <a:endParaRPr lang="de-AT" dirty="0"/>
          </a:p>
        </p:txBody>
      </p:sp>
      <p:sp>
        <p:nvSpPr>
          <p:cNvPr id="9" name="Foliennummernplatzhalter 5">
            <a:extLst>
              <a:ext uri="{FF2B5EF4-FFF2-40B4-BE49-F238E27FC236}">
                <a16:creationId xmlns:a16="http://schemas.microsoft.com/office/drawing/2014/main" id="{31378E8C-618C-416C-8870-5999006D6E37}"/>
              </a:ext>
            </a:extLst>
          </p:cNvPr>
          <p:cNvSpPr>
            <a:spLocks noGrp="1"/>
          </p:cNvSpPr>
          <p:nvPr>
            <p:ph type="sldNum" sz="quarter" idx="4"/>
          </p:nvPr>
        </p:nvSpPr>
        <p:spPr>
          <a:xfrm>
            <a:off x="11003427" y="6356351"/>
            <a:ext cx="757202" cy="365125"/>
          </a:xfrm>
          <a:prstGeom prst="rect">
            <a:avLst/>
          </a:prstGeom>
        </p:spPr>
        <p:txBody>
          <a:bodyPr vert="horz" lIns="91440" tIns="45720" rIns="91440" bIns="45720" rtlCol="0" anchor="ctr"/>
          <a:lstStyle>
            <a:lvl1pPr algn="r">
              <a:defRPr sz="1600">
                <a:solidFill>
                  <a:schemeClr val="tx1"/>
                </a:solidFill>
                <a:latin typeface="Arial" panose="020B0604020202020204" pitchFamily="34" charset="0"/>
                <a:cs typeface="Arial" panose="020B0604020202020204" pitchFamily="34" charset="0"/>
              </a:defRPr>
            </a:lvl1pPr>
          </a:lstStyle>
          <a:p>
            <a:fld id="{0F0C01FE-33F2-48FE-ABF3-A309D39FFCED}" type="slidenum">
              <a:rPr lang="de-DE" smtClean="0"/>
              <a:pPr/>
              <a:t>‹#›</a:t>
            </a:fld>
            <a:endParaRPr lang="de-DE" dirty="0"/>
          </a:p>
        </p:txBody>
      </p:sp>
      <p:sp>
        <p:nvSpPr>
          <p:cNvPr id="11" name="Datumsplatzhalter 1">
            <a:extLst>
              <a:ext uri="{FF2B5EF4-FFF2-40B4-BE49-F238E27FC236}">
                <a16:creationId xmlns:a16="http://schemas.microsoft.com/office/drawing/2014/main" id="{105392F3-B45B-4CA7-9B14-C28E167B8DA0}"/>
              </a:ext>
            </a:extLst>
          </p:cNvPr>
          <p:cNvSpPr>
            <a:spLocks noGrp="1"/>
          </p:cNvSpPr>
          <p:nvPr>
            <p:ph type="dt" sz="half" idx="2"/>
          </p:nvPr>
        </p:nvSpPr>
        <p:spPr>
          <a:xfrm>
            <a:off x="8328248" y="6356350"/>
            <a:ext cx="2743200" cy="365125"/>
          </a:xfrm>
          <a:prstGeom prst="rect">
            <a:avLst/>
          </a:prstGeom>
        </p:spPr>
        <p:txBody>
          <a:bodyPr vert="horz" lIns="91440" tIns="45720" rIns="91440" bIns="45720" rtlCol="0" anchor="ctr"/>
          <a:lstStyle>
            <a:lvl1pPr algn="r">
              <a:defRPr sz="1600">
                <a:solidFill>
                  <a:schemeClr val="tx1"/>
                </a:solidFill>
                <a:latin typeface="+mj-lt"/>
              </a:defRPr>
            </a:lvl1pPr>
          </a:lstStyle>
          <a:p>
            <a:fld id="{37E41D6C-F1BA-4B92-BC31-07F2FA6BC4EC}" type="datetime1">
              <a:rPr lang="de-DE" smtClean="0"/>
              <a:t>30.04.23</a:t>
            </a:fld>
            <a:endParaRPr lang="de-DE" dirty="0"/>
          </a:p>
        </p:txBody>
      </p:sp>
    </p:spTree>
    <p:extLst>
      <p:ext uri="{BB962C8B-B14F-4D97-AF65-F5344CB8AC3E}">
        <p14:creationId xmlns:p14="http://schemas.microsoft.com/office/powerpoint/2010/main" val="854585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Zwei Inhalte_alt">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191344" y="1855366"/>
            <a:ext cx="5384800" cy="4525963"/>
          </a:xfrm>
          <a:prstGeom prst="rect">
            <a:avLst/>
          </a:prstGeom>
        </p:spPr>
        <p:txBody>
          <a:bodyPr>
            <a:normAutofit/>
          </a:bodyPr>
          <a:lstStyle>
            <a:lvl1pPr marL="0" indent="0">
              <a:buNone/>
              <a:defRPr sz="19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5951984" y="1855366"/>
            <a:ext cx="5384800" cy="4525963"/>
          </a:xfrm>
          <a:prstGeom prst="rect">
            <a:avLst/>
          </a:prstGeom>
        </p:spPr>
        <p:txBody>
          <a:bodyPr>
            <a:normAutofit/>
          </a:bodyPr>
          <a:lstStyle>
            <a:lvl1pPr marL="0" indent="0">
              <a:buNone/>
              <a:defRPr sz="19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Foliennummernplatzhalter 6"/>
          <p:cNvSpPr>
            <a:spLocks noGrp="1"/>
          </p:cNvSpPr>
          <p:nvPr>
            <p:ph type="sldNum" sz="quarter" idx="12"/>
          </p:nvPr>
        </p:nvSpPr>
        <p:spPr/>
        <p:txBody>
          <a:bodyPr/>
          <a:lstStyle/>
          <a:p>
            <a:fld id="{0F0C01FE-33F2-48FE-ABF3-A309D39FFCED}" type="slidenum">
              <a:rPr lang="de-DE" smtClean="0"/>
              <a:t>‹#›</a:t>
            </a:fld>
            <a:endParaRPr lang="de-DE"/>
          </a:p>
        </p:txBody>
      </p:sp>
      <p:sp>
        <p:nvSpPr>
          <p:cNvPr id="9" name="Textplatzhalter 2">
            <a:extLst>
              <a:ext uri="{FF2B5EF4-FFF2-40B4-BE49-F238E27FC236}">
                <a16:creationId xmlns:a16="http://schemas.microsoft.com/office/drawing/2014/main" id="{A6E86C9C-1CFD-4547-B766-7952BD5264A8}"/>
              </a:ext>
            </a:extLst>
          </p:cNvPr>
          <p:cNvSpPr>
            <a:spLocks noGrp="1"/>
          </p:cNvSpPr>
          <p:nvPr>
            <p:ph type="body" sz="quarter" idx="13" hasCustomPrompt="1"/>
          </p:nvPr>
        </p:nvSpPr>
        <p:spPr>
          <a:xfrm>
            <a:off x="227204" y="462821"/>
            <a:ext cx="10260000" cy="877947"/>
          </a:xfrm>
          <a:prstGeom prst="rect">
            <a:avLst/>
          </a:prstGeom>
        </p:spPr>
        <p:txBody>
          <a:bodyPr/>
          <a:lstStyle>
            <a:lvl1pPr marL="0" indent="0">
              <a:buNone/>
              <a:defRPr sz="5400" b="1">
                <a:latin typeface="Arial" panose="020B0604020202020204" pitchFamily="34" charset="0"/>
                <a:cs typeface="Arial" panose="020B0604020202020204" pitchFamily="34" charset="0"/>
              </a:defRPr>
            </a:lvl1pPr>
            <a:lvl3pPr>
              <a:defRPr i="0"/>
            </a:lvl3pPr>
          </a:lstStyle>
          <a:p>
            <a:pPr lvl="0"/>
            <a:r>
              <a:rPr lang="de-DE" dirty="0"/>
              <a:t>Headline</a:t>
            </a:r>
          </a:p>
        </p:txBody>
      </p:sp>
      <p:sp>
        <p:nvSpPr>
          <p:cNvPr id="10" name="Fußzeilenplatzhalter 13">
            <a:extLst>
              <a:ext uri="{FF2B5EF4-FFF2-40B4-BE49-F238E27FC236}">
                <a16:creationId xmlns:a16="http://schemas.microsoft.com/office/drawing/2014/main" id="{8FC1EE70-09B3-445E-A2A3-A350DE07F204}"/>
              </a:ext>
            </a:extLst>
          </p:cNvPr>
          <p:cNvSpPr>
            <a:spLocks noGrp="1"/>
          </p:cNvSpPr>
          <p:nvPr>
            <p:ph type="ftr" sz="quarter" idx="3"/>
          </p:nvPr>
        </p:nvSpPr>
        <p:spPr>
          <a:xfrm>
            <a:off x="285745" y="6427628"/>
            <a:ext cx="4114704" cy="289286"/>
          </a:xfrm>
          <a:prstGeom prst="rect">
            <a:avLst/>
          </a:prstGeom>
        </p:spPr>
        <p:txBody>
          <a:bodyPr vert="horz" lIns="91440" tIns="45720" rIns="91440" bIns="45720" rtlCol="0" anchor="ctr"/>
          <a:lstStyle>
            <a:lvl1pPr algn="l">
              <a:defRPr sz="1600">
                <a:solidFill>
                  <a:schemeClr val="tx1"/>
                </a:solidFill>
                <a:latin typeface="Arial" panose="020B0604020202020204" pitchFamily="34" charset="0"/>
                <a:cs typeface="Arial" panose="020B0604020202020204" pitchFamily="34" charset="0"/>
              </a:defRPr>
            </a:lvl1pPr>
          </a:lstStyle>
          <a:p>
            <a:endParaRPr lang="de-AT" dirty="0"/>
          </a:p>
        </p:txBody>
      </p:sp>
      <p:sp>
        <p:nvSpPr>
          <p:cNvPr id="12" name="Datumsplatzhalter 1">
            <a:extLst>
              <a:ext uri="{FF2B5EF4-FFF2-40B4-BE49-F238E27FC236}">
                <a16:creationId xmlns:a16="http://schemas.microsoft.com/office/drawing/2014/main" id="{29B064EF-8E75-435A-A646-628CDF5E9C02}"/>
              </a:ext>
            </a:extLst>
          </p:cNvPr>
          <p:cNvSpPr>
            <a:spLocks noGrp="1"/>
          </p:cNvSpPr>
          <p:nvPr>
            <p:ph type="dt" sz="half" idx="14"/>
          </p:nvPr>
        </p:nvSpPr>
        <p:spPr>
          <a:xfrm>
            <a:off x="8328248" y="6356350"/>
            <a:ext cx="2743200" cy="365125"/>
          </a:xfrm>
          <a:prstGeom prst="rect">
            <a:avLst/>
          </a:prstGeom>
        </p:spPr>
        <p:txBody>
          <a:bodyPr vert="horz" lIns="91440" tIns="45720" rIns="91440" bIns="45720" rtlCol="0" anchor="ctr"/>
          <a:lstStyle>
            <a:lvl1pPr algn="r">
              <a:defRPr sz="1600">
                <a:solidFill>
                  <a:schemeClr val="tx1"/>
                </a:solidFill>
                <a:latin typeface="+mj-lt"/>
              </a:defRPr>
            </a:lvl1pPr>
          </a:lstStyle>
          <a:p>
            <a:fld id="{174576CB-620B-4220-B777-51E3C9D26316}" type="datetime1">
              <a:rPr lang="de-DE" smtClean="0"/>
              <a:t>30.04.23</a:t>
            </a:fld>
            <a:endParaRPr lang="de-DE" dirty="0"/>
          </a:p>
        </p:txBody>
      </p:sp>
    </p:spTree>
    <p:extLst>
      <p:ext uri="{BB962C8B-B14F-4D97-AF65-F5344CB8AC3E}">
        <p14:creationId xmlns:p14="http://schemas.microsoft.com/office/powerpoint/2010/main" val="245136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6" name="Textplatzhalter 2">
            <a:extLst>
              <a:ext uri="{FF2B5EF4-FFF2-40B4-BE49-F238E27FC236}">
                <a16:creationId xmlns:a16="http://schemas.microsoft.com/office/drawing/2014/main" id="{79643066-E379-41F9-9A80-84A95E1BABC4}"/>
              </a:ext>
            </a:extLst>
          </p:cNvPr>
          <p:cNvSpPr>
            <a:spLocks noGrp="1"/>
          </p:cNvSpPr>
          <p:nvPr>
            <p:ph type="body" sz="quarter" idx="10" hasCustomPrompt="1"/>
          </p:nvPr>
        </p:nvSpPr>
        <p:spPr>
          <a:xfrm>
            <a:off x="227204" y="462821"/>
            <a:ext cx="10260000" cy="877947"/>
          </a:xfrm>
          <a:prstGeom prst="rect">
            <a:avLst/>
          </a:prstGeom>
        </p:spPr>
        <p:txBody>
          <a:bodyPr/>
          <a:lstStyle>
            <a:lvl1pPr marL="0" indent="0">
              <a:buNone/>
              <a:defRPr sz="5400" b="1">
                <a:latin typeface="Arial" panose="020B0604020202020204" pitchFamily="34" charset="0"/>
                <a:cs typeface="Arial" panose="020B0604020202020204" pitchFamily="34" charset="0"/>
              </a:defRPr>
            </a:lvl1pPr>
            <a:lvl3pPr>
              <a:defRPr i="0"/>
            </a:lvl3pPr>
          </a:lstStyle>
          <a:p>
            <a:pPr lvl="0"/>
            <a:r>
              <a:rPr lang="de-DE" dirty="0"/>
              <a:t>Headline</a:t>
            </a:r>
          </a:p>
        </p:txBody>
      </p:sp>
      <p:sp>
        <p:nvSpPr>
          <p:cNvPr id="7" name="Fußzeilenplatzhalter 13">
            <a:extLst>
              <a:ext uri="{FF2B5EF4-FFF2-40B4-BE49-F238E27FC236}">
                <a16:creationId xmlns:a16="http://schemas.microsoft.com/office/drawing/2014/main" id="{41645AED-9CE0-493E-9A9F-ED39DE0D0CB0}"/>
              </a:ext>
            </a:extLst>
          </p:cNvPr>
          <p:cNvSpPr>
            <a:spLocks noGrp="1"/>
          </p:cNvSpPr>
          <p:nvPr>
            <p:ph type="ftr" sz="quarter" idx="3"/>
          </p:nvPr>
        </p:nvSpPr>
        <p:spPr>
          <a:xfrm>
            <a:off x="285745" y="6427628"/>
            <a:ext cx="4114704" cy="289286"/>
          </a:xfrm>
          <a:prstGeom prst="rect">
            <a:avLst/>
          </a:prstGeom>
        </p:spPr>
        <p:txBody>
          <a:bodyPr vert="horz" lIns="91440" tIns="45720" rIns="91440" bIns="45720" rtlCol="0" anchor="ctr"/>
          <a:lstStyle>
            <a:lvl1pPr algn="l">
              <a:defRPr sz="1600">
                <a:solidFill>
                  <a:schemeClr val="tx1"/>
                </a:solidFill>
                <a:latin typeface="Arial" panose="020B0604020202020204" pitchFamily="34" charset="0"/>
                <a:cs typeface="Arial" panose="020B0604020202020204" pitchFamily="34" charset="0"/>
              </a:defRPr>
            </a:lvl1pPr>
          </a:lstStyle>
          <a:p>
            <a:endParaRPr lang="de-AT" dirty="0"/>
          </a:p>
        </p:txBody>
      </p:sp>
      <p:sp>
        <p:nvSpPr>
          <p:cNvPr id="8" name="Foliennummernplatzhalter 5">
            <a:extLst>
              <a:ext uri="{FF2B5EF4-FFF2-40B4-BE49-F238E27FC236}">
                <a16:creationId xmlns:a16="http://schemas.microsoft.com/office/drawing/2014/main" id="{717762D0-08AC-46CA-A0BF-A8D35BE1D2BC}"/>
              </a:ext>
            </a:extLst>
          </p:cNvPr>
          <p:cNvSpPr>
            <a:spLocks noGrp="1"/>
          </p:cNvSpPr>
          <p:nvPr>
            <p:ph type="sldNum" sz="quarter" idx="4"/>
          </p:nvPr>
        </p:nvSpPr>
        <p:spPr>
          <a:xfrm>
            <a:off x="11003427" y="6356351"/>
            <a:ext cx="757202" cy="365125"/>
          </a:xfrm>
          <a:prstGeom prst="rect">
            <a:avLst/>
          </a:prstGeom>
        </p:spPr>
        <p:txBody>
          <a:bodyPr vert="horz" lIns="91440" tIns="45720" rIns="91440" bIns="45720" rtlCol="0" anchor="ctr"/>
          <a:lstStyle>
            <a:lvl1pPr algn="r">
              <a:defRPr sz="1600">
                <a:solidFill>
                  <a:schemeClr val="tx1"/>
                </a:solidFill>
                <a:latin typeface="Arial" panose="020B0604020202020204" pitchFamily="34" charset="0"/>
                <a:cs typeface="Arial" panose="020B0604020202020204" pitchFamily="34" charset="0"/>
              </a:defRPr>
            </a:lvl1pPr>
          </a:lstStyle>
          <a:p>
            <a:fld id="{0F0C01FE-33F2-48FE-ABF3-A309D39FFCED}" type="slidenum">
              <a:rPr lang="de-DE" smtClean="0"/>
              <a:pPr/>
              <a:t>‹#›</a:t>
            </a:fld>
            <a:endParaRPr lang="de-DE" dirty="0"/>
          </a:p>
        </p:txBody>
      </p:sp>
      <p:sp>
        <p:nvSpPr>
          <p:cNvPr id="10" name="Datumsplatzhalter 1">
            <a:extLst>
              <a:ext uri="{FF2B5EF4-FFF2-40B4-BE49-F238E27FC236}">
                <a16:creationId xmlns:a16="http://schemas.microsoft.com/office/drawing/2014/main" id="{F71EA511-18C5-4F9C-999F-B6453FA1C3DE}"/>
              </a:ext>
            </a:extLst>
          </p:cNvPr>
          <p:cNvSpPr>
            <a:spLocks noGrp="1"/>
          </p:cNvSpPr>
          <p:nvPr>
            <p:ph type="dt" sz="half" idx="2"/>
          </p:nvPr>
        </p:nvSpPr>
        <p:spPr>
          <a:xfrm>
            <a:off x="8328248" y="6356350"/>
            <a:ext cx="2743200" cy="365125"/>
          </a:xfrm>
          <a:prstGeom prst="rect">
            <a:avLst/>
          </a:prstGeom>
        </p:spPr>
        <p:txBody>
          <a:bodyPr vert="horz" lIns="91440" tIns="45720" rIns="91440" bIns="45720" rtlCol="0" anchor="ctr"/>
          <a:lstStyle>
            <a:lvl1pPr algn="r">
              <a:defRPr sz="1600">
                <a:solidFill>
                  <a:schemeClr val="tx1"/>
                </a:solidFill>
                <a:latin typeface="+mj-lt"/>
              </a:defRPr>
            </a:lvl1pPr>
          </a:lstStyle>
          <a:p>
            <a:fld id="{EA5F5B76-86CC-4EB6-A29D-3C60F30CDCC6}" type="datetime1">
              <a:rPr lang="de-DE" smtClean="0"/>
              <a:t>30.04.23</a:t>
            </a:fld>
            <a:endParaRPr lang="de-DE" dirty="0"/>
          </a:p>
        </p:txBody>
      </p:sp>
    </p:spTree>
    <p:extLst>
      <p:ext uri="{BB962C8B-B14F-4D97-AF65-F5344CB8AC3E}">
        <p14:creationId xmlns:p14="http://schemas.microsoft.com/office/powerpoint/2010/main" val="1103301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Fußzeilenplatzhalter 13">
            <a:extLst>
              <a:ext uri="{FF2B5EF4-FFF2-40B4-BE49-F238E27FC236}">
                <a16:creationId xmlns:a16="http://schemas.microsoft.com/office/drawing/2014/main" id="{9EB80E49-D573-4CA3-8366-C2E1226EEEA0}"/>
              </a:ext>
            </a:extLst>
          </p:cNvPr>
          <p:cNvSpPr>
            <a:spLocks noGrp="1"/>
          </p:cNvSpPr>
          <p:nvPr>
            <p:ph type="ftr" sz="quarter" idx="3"/>
          </p:nvPr>
        </p:nvSpPr>
        <p:spPr>
          <a:xfrm>
            <a:off x="285745" y="6427628"/>
            <a:ext cx="4114704" cy="289286"/>
          </a:xfrm>
          <a:prstGeom prst="rect">
            <a:avLst/>
          </a:prstGeom>
        </p:spPr>
        <p:txBody>
          <a:bodyPr vert="horz" lIns="91440" tIns="45720" rIns="91440" bIns="45720" rtlCol="0" anchor="ctr"/>
          <a:lstStyle>
            <a:lvl1pPr algn="l">
              <a:defRPr sz="1600">
                <a:solidFill>
                  <a:schemeClr val="tx1"/>
                </a:solidFill>
                <a:latin typeface="Arial" panose="020B0604020202020204" pitchFamily="34" charset="0"/>
                <a:cs typeface="Arial" panose="020B0604020202020204" pitchFamily="34" charset="0"/>
              </a:defRPr>
            </a:lvl1pPr>
          </a:lstStyle>
          <a:p>
            <a:endParaRPr lang="de-AT" dirty="0"/>
          </a:p>
        </p:txBody>
      </p:sp>
      <p:sp>
        <p:nvSpPr>
          <p:cNvPr id="6" name="Foliennummernplatzhalter 5">
            <a:extLst>
              <a:ext uri="{FF2B5EF4-FFF2-40B4-BE49-F238E27FC236}">
                <a16:creationId xmlns:a16="http://schemas.microsoft.com/office/drawing/2014/main" id="{89ACFB01-CA6B-4CCF-82CF-2C045A7DA132}"/>
              </a:ext>
            </a:extLst>
          </p:cNvPr>
          <p:cNvSpPr>
            <a:spLocks noGrp="1"/>
          </p:cNvSpPr>
          <p:nvPr>
            <p:ph type="sldNum" sz="quarter" idx="4"/>
          </p:nvPr>
        </p:nvSpPr>
        <p:spPr>
          <a:xfrm>
            <a:off x="11003427" y="6356351"/>
            <a:ext cx="757202" cy="365125"/>
          </a:xfrm>
          <a:prstGeom prst="rect">
            <a:avLst/>
          </a:prstGeom>
        </p:spPr>
        <p:txBody>
          <a:bodyPr vert="horz" lIns="91440" tIns="45720" rIns="91440" bIns="45720" rtlCol="0" anchor="ctr"/>
          <a:lstStyle>
            <a:lvl1pPr algn="r">
              <a:defRPr sz="1600">
                <a:solidFill>
                  <a:schemeClr val="tx1"/>
                </a:solidFill>
                <a:latin typeface="Arial" panose="020B0604020202020204" pitchFamily="34" charset="0"/>
                <a:cs typeface="Arial" panose="020B0604020202020204" pitchFamily="34" charset="0"/>
              </a:defRPr>
            </a:lvl1pPr>
          </a:lstStyle>
          <a:p>
            <a:fld id="{0F0C01FE-33F2-48FE-ABF3-A309D39FFCED}" type="slidenum">
              <a:rPr lang="de-DE" smtClean="0"/>
              <a:pPr/>
              <a:t>‹#›</a:t>
            </a:fld>
            <a:endParaRPr lang="de-DE" dirty="0"/>
          </a:p>
        </p:txBody>
      </p:sp>
      <p:sp>
        <p:nvSpPr>
          <p:cNvPr id="8" name="Datumsplatzhalter 1">
            <a:extLst>
              <a:ext uri="{FF2B5EF4-FFF2-40B4-BE49-F238E27FC236}">
                <a16:creationId xmlns:a16="http://schemas.microsoft.com/office/drawing/2014/main" id="{F5350D4A-C67F-4C8F-8537-2D7135F6EED9}"/>
              </a:ext>
            </a:extLst>
          </p:cNvPr>
          <p:cNvSpPr>
            <a:spLocks noGrp="1"/>
          </p:cNvSpPr>
          <p:nvPr>
            <p:ph type="dt" sz="half" idx="2"/>
          </p:nvPr>
        </p:nvSpPr>
        <p:spPr>
          <a:xfrm>
            <a:off x="8328248" y="6356350"/>
            <a:ext cx="2743200" cy="365125"/>
          </a:xfrm>
          <a:prstGeom prst="rect">
            <a:avLst/>
          </a:prstGeom>
        </p:spPr>
        <p:txBody>
          <a:bodyPr vert="horz" lIns="91440" tIns="45720" rIns="91440" bIns="45720" rtlCol="0" anchor="ctr"/>
          <a:lstStyle>
            <a:lvl1pPr algn="r">
              <a:defRPr sz="1600">
                <a:solidFill>
                  <a:schemeClr val="tx1"/>
                </a:solidFill>
                <a:latin typeface="+mj-lt"/>
              </a:defRPr>
            </a:lvl1pPr>
          </a:lstStyle>
          <a:p>
            <a:fld id="{F1E7EC1D-F393-40F6-9BA1-BFE0C80CAEE6}" type="datetime1">
              <a:rPr lang="de-DE" smtClean="0"/>
              <a:t>30.04.23</a:t>
            </a:fld>
            <a:endParaRPr lang="de-DE" dirty="0"/>
          </a:p>
        </p:txBody>
      </p:sp>
    </p:spTree>
    <p:extLst>
      <p:ext uri="{BB962C8B-B14F-4D97-AF65-F5344CB8AC3E}">
        <p14:creationId xmlns:p14="http://schemas.microsoft.com/office/powerpoint/2010/main" val="472860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ußzeilenplatzhalter 4"/>
          <p:cNvSpPr>
            <a:spLocks noGrp="1"/>
          </p:cNvSpPr>
          <p:nvPr>
            <p:ph type="ftr" sz="quarter" idx="3"/>
          </p:nvPr>
        </p:nvSpPr>
        <p:spPr>
          <a:xfrm>
            <a:off x="407368" y="6348478"/>
            <a:ext cx="6960000" cy="365125"/>
          </a:xfrm>
          <a:prstGeom prst="rect">
            <a:avLst/>
          </a:prstGeom>
        </p:spPr>
        <p:txBody>
          <a:bodyPr vert="horz" lIns="91440" tIns="45720" rIns="91440" bIns="45720" rtlCol="0" anchor="ctr"/>
          <a:lstStyle>
            <a:lvl1pPr algn="l">
              <a:defRPr sz="1600">
                <a:solidFill>
                  <a:schemeClr val="tx1"/>
                </a:solidFill>
                <a:latin typeface="Arial" panose="020B0604020202020204" pitchFamily="34" charset="0"/>
                <a:cs typeface="Arial" panose="020B0604020202020204" pitchFamily="34" charset="0"/>
              </a:defRPr>
            </a:lvl1pPr>
          </a:lstStyle>
          <a:p>
            <a:endParaRPr lang="de-DE" dirty="0"/>
          </a:p>
        </p:txBody>
      </p:sp>
      <p:sp>
        <p:nvSpPr>
          <p:cNvPr id="6" name="Foliennummernplatzhalter 5"/>
          <p:cNvSpPr>
            <a:spLocks noGrp="1"/>
          </p:cNvSpPr>
          <p:nvPr>
            <p:ph type="sldNum" sz="quarter" idx="4"/>
          </p:nvPr>
        </p:nvSpPr>
        <p:spPr>
          <a:xfrm>
            <a:off x="11003427" y="6356351"/>
            <a:ext cx="757202" cy="365125"/>
          </a:xfrm>
          <a:prstGeom prst="rect">
            <a:avLst/>
          </a:prstGeom>
        </p:spPr>
        <p:txBody>
          <a:bodyPr vert="horz" lIns="91440" tIns="45720" rIns="91440" bIns="45720" rtlCol="0" anchor="ctr"/>
          <a:lstStyle>
            <a:lvl1pPr algn="r">
              <a:defRPr sz="1600">
                <a:solidFill>
                  <a:schemeClr val="tx1"/>
                </a:solidFill>
                <a:latin typeface="Arial" panose="020B0604020202020204" pitchFamily="34" charset="0"/>
                <a:cs typeface="Arial" panose="020B0604020202020204" pitchFamily="34" charset="0"/>
              </a:defRPr>
            </a:lvl1pPr>
          </a:lstStyle>
          <a:p>
            <a:fld id="{0F0C01FE-33F2-48FE-ABF3-A309D39FFCED}" type="slidenum">
              <a:rPr lang="de-DE" smtClean="0"/>
              <a:pPr/>
              <a:t>‹#›</a:t>
            </a:fld>
            <a:endParaRPr lang="de-DE" dirty="0"/>
          </a:p>
        </p:txBody>
      </p:sp>
      <p:pic>
        <p:nvPicPr>
          <p:cNvPr id="11" name="Grafik 10">
            <a:extLst>
              <a:ext uri="{FF2B5EF4-FFF2-40B4-BE49-F238E27FC236}">
                <a16:creationId xmlns:a16="http://schemas.microsoft.com/office/drawing/2014/main" id="{A32AAFB1-40DF-4E8A-8951-F9A2B4355D8B}"/>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1003427" y="2"/>
            <a:ext cx="1188575" cy="1191005"/>
          </a:xfrm>
          <a:prstGeom prst="rect">
            <a:avLst/>
          </a:prstGeom>
        </p:spPr>
      </p:pic>
      <p:sp>
        <p:nvSpPr>
          <p:cNvPr id="14" name="Textplatzhalter 1">
            <a:extLst>
              <a:ext uri="{FF2B5EF4-FFF2-40B4-BE49-F238E27FC236}">
                <a16:creationId xmlns:a16="http://schemas.microsoft.com/office/drawing/2014/main" id="{94ACCD77-4DBD-4C84-B0F2-8463B1561BEB}"/>
              </a:ext>
            </a:extLst>
          </p:cNvPr>
          <p:cNvSpPr>
            <a:spLocks noGrp="1"/>
          </p:cNvSpPr>
          <p:nvPr>
            <p:ph type="body" idx="1"/>
          </p:nvPr>
        </p:nvSpPr>
        <p:spPr>
          <a:xfrm>
            <a:off x="491088" y="1825207"/>
            <a:ext cx="10514926" cy="4352193"/>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2" name="Datumsplatzhalter 1">
            <a:extLst>
              <a:ext uri="{FF2B5EF4-FFF2-40B4-BE49-F238E27FC236}">
                <a16:creationId xmlns:a16="http://schemas.microsoft.com/office/drawing/2014/main" id="{86BA9E52-0CAE-471C-AFB0-2A52A0F3E615}"/>
              </a:ext>
            </a:extLst>
          </p:cNvPr>
          <p:cNvSpPr>
            <a:spLocks noGrp="1"/>
          </p:cNvSpPr>
          <p:nvPr>
            <p:ph type="dt" sz="half" idx="2"/>
          </p:nvPr>
        </p:nvSpPr>
        <p:spPr>
          <a:xfrm>
            <a:off x="8328248" y="6356350"/>
            <a:ext cx="2743200" cy="365125"/>
          </a:xfrm>
          <a:prstGeom prst="rect">
            <a:avLst/>
          </a:prstGeom>
        </p:spPr>
        <p:txBody>
          <a:bodyPr vert="horz" lIns="91440" tIns="45720" rIns="91440" bIns="45720" rtlCol="0" anchor="ctr"/>
          <a:lstStyle>
            <a:lvl1pPr algn="r">
              <a:defRPr sz="1600">
                <a:solidFill>
                  <a:schemeClr val="tx1"/>
                </a:solidFill>
                <a:latin typeface="+mj-lt"/>
              </a:defRPr>
            </a:lvl1pPr>
          </a:lstStyle>
          <a:p>
            <a:fld id="{FF343358-A5F5-489C-8189-5A633CFDE27F}" type="datetime1">
              <a:rPr lang="de-DE" smtClean="0"/>
              <a:t>30.04.23</a:t>
            </a:fld>
            <a:endParaRPr lang="de-DE" dirty="0"/>
          </a:p>
        </p:txBody>
      </p:sp>
    </p:spTree>
    <p:extLst>
      <p:ext uri="{BB962C8B-B14F-4D97-AF65-F5344CB8AC3E}">
        <p14:creationId xmlns:p14="http://schemas.microsoft.com/office/powerpoint/2010/main" val="249763287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1" r:id="rId4"/>
    <p:sldLayoutId id="2147483650" r:id="rId5"/>
    <p:sldLayoutId id="2147483652" r:id="rId6"/>
    <p:sldLayoutId id="2147483654" r:id="rId7"/>
    <p:sldLayoutId id="2147483655" r:id="rId8"/>
  </p:sldLayoutIdLst>
  <p:hf hdr="0" ftr="0"/>
  <p:txStyles>
    <p:titleStyle>
      <a:lvl1pPr algn="l" defTabSz="914400" rtl="0" eaLnBrk="1" latinLnBrk="0" hangingPunct="1">
        <a:spcBef>
          <a:spcPct val="0"/>
        </a:spcBef>
        <a:buNone/>
        <a:defRPr sz="3400" kern="1200">
          <a:solidFill>
            <a:srgbClr val="005096"/>
          </a:solidFill>
          <a:latin typeface="Arial" pitchFamily="34" charset="0"/>
          <a:ea typeface="+mj-ea"/>
          <a:cs typeface="Arial" pitchFamily="34" charset="0"/>
        </a:defRPr>
      </a:lvl1pPr>
    </p:titleStyle>
    <p:bodyStyle>
      <a:lvl1pPr marL="266700" indent="-266700" algn="l" defTabSz="914400" rtl="0" eaLnBrk="1" latinLnBrk="0" hangingPunct="1">
        <a:lnSpc>
          <a:spcPct val="110000"/>
        </a:lnSpc>
        <a:spcBef>
          <a:spcPts val="0"/>
        </a:spcBef>
        <a:spcAft>
          <a:spcPts val="900"/>
        </a:spcAft>
        <a:buClrTx/>
        <a:buFont typeface="Arial" panose="020B0604020202020204" pitchFamily="34" charset="0"/>
        <a:buChar char="•"/>
        <a:defRPr sz="1900" kern="1200">
          <a:solidFill>
            <a:schemeClr val="tx1"/>
          </a:solidFill>
          <a:latin typeface="Arial" panose="020B0604020202020204" pitchFamily="34" charset="0"/>
          <a:ea typeface="+mn-ea"/>
          <a:cs typeface="Arial" panose="020B0604020202020204" pitchFamily="34" charset="0"/>
        </a:defRPr>
      </a:lvl1pPr>
      <a:lvl2pPr marL="274638" indent="-274638" algn="l" defTabSz="914400" rtl="0" eaLnBrk="1" latinLnBrk="0" hangingPunct="1">
        <a:lnSpc>
          <a:spcPct val="110000"/>
        </a:lnSpc>
        <a:spcBef>
          <a:spcPts val="0"/>
        </a:spcBef>
        <a:spcAft>
          <a:spcPts val="900"/>
        </a:spcAft>
        <a:buClrTx/>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530225" indent="-255588" algn="l" defTabSz="914400" rtl="0" eaLnBrk="1" latinLnBrk="0" hangingPunct="1">
        <a:lnSpc>
          <a:spcPct val="110000"/>
        </a:lnSpc>
        <a:spcBef>
          <a:spcPts val="0"/>
        </a:spcBef>
        <a:spcAft>
          <a:spcPts val="900"/>
        </a:spcAft>
        <a:buClrTx/>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804863" indent="-274638" algn="l" defTabSz="914400" rtl="0" eaLnBrk="1" latinLnBrk="0" hangingPunct="1">
        <a:lnSpc>
          <a:spcPct val="110000"/>
        </a:lnSpc>
        <a:spcBef>
          <a:spcPts val="0"/>
        </a:spcBef>
        <a:spcAft>
          <a:spcPts val="900"/>
        </a:spcAft>
        <a:buClrTx/>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1079500" indent="-274638" algn="l" defTabSz="914400" rtl="0" eaLnBrk="1" latinLnBrk="0" hangingPunct="1">
        <a:lnSpc>
          <a:spcPct val="110000"/>
        </a:lnSpc>
        <a:spcBef>
          <a:spcPts val="0"/>
        </a:spcBef>
        <a:spcAft>
          <a:spcPts val="900"/>
        </a:spcAft>
        <a:buClrTx/>
        <a:buFont typeface="Arial" panose="020B0604020202020204" pitchFamily="34" charset="0"/>
        <a:buChar char="•"/>
        <a:defRPr sz="13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D45626-AED4-4017-8C2A-A152086949F9}"/>
              </a:ext>
            </a:extLst>
          </p:cNvPr>
          <p:cNvSpPr>
            <a:spLocks noGrp="1"/>
          </p:cNvSpPr>
          <p:nvPr>
            <p:ph type="title"/>
          </p:nvPr>
        </p:nvSpPr>
        <p:spPr/>
        <p:txBody>
          <a:bodyPr/>
          <a:lstStyle/>
          <a:p>
            <a:r>
              <a:rPr lang="de-AT" sz="4400" dirty="0"/>
              <a:t>Final </a:t>
            </a:r>
            <a:r>
              <a:rPr lang="de-AT" sz="4400" dirty="0" err="1"/>
              <a:t>presentation</a:t>
            </a:r>
            <a:endParaRPr lang="de-AT" sz="4400" dirty="0"/>
          </a:p>
        </p:txBody>
      </p:sp>
      <p:sp>
        <p:nvSpPr>
          <p:cNvPr id="11" name="Foliennummernplatzhalter 10">
            <a:extLst>
              <a:ext uri="{FF2B5EF4-FFF2-40B4-BE49-F238E27FC236}">
                <a16:creationId xmlns:a16="http://schemas.microsoft.com/office/drawing/2014/main" id="{4AE1C366-5E87-42D7-A9DF-959551168C5D}"/>
              </a:ext>
            </a:extLst>
          </p:cNvPr>
          <p:cNvSpPr>
            <a:spLocks noGrp="1"/>
          </p:cNvSpPr>
          <p:nvPr>
            <p:ph type="sldNum" sz="quarter" idx="13"/>
          </p:nvPr>
        </p:nvSpPr>
        <p:spPr>
          <a:xfrm>
            <a:off x="11003427" y="6356351"/>
            <a:ext cx="757202" cy="365125"/>
          </a:xfrm>
        </p:spPr>
        <p:txBody>
          <a:bodyPr/>
          <a:lstStyle/>
          <a:p>
            <a:fld id="{0F0C01FE-33F2-48FE-ABF3-A309D39FFCED}" type="slidenum">
              <a:rPr lang="de-DE" smtClean="0"/>
              <a:pPr/>
              <a:t>1</a:t>
            </a:fld>
            <a:endParaRPr lang="de-DE" dirty="0"/>
          </a:p>
        </p:txBody>
      </p:sp>
      <p:sp>
        <p:nvSpPr>
          <p:cNvPr id="13" name="Datumsplatzhalter 12">
            <a:extLst>
              <a:ext uri="{FF2B5EF4-FFF2-40B4-BE49-F238E27FC236}">
                <a16:creationId xmlns:a16="http://schemas.microsoft.com/office/drawing/2014/main" id="{2EFA605F-2215-481E-BAB5-EF3196B5B7C9}"/>
              </a:ext>
            </a:extLst>
          </p:cNvPr>
          <p:cNvSpPr>
            <a:spLocks noGrp="1"/>
          </p:cNvSpPr>
          <p:nvPr>
            <p:ph type="dt" sz="half" idx="2"/>
          </p:nvPr>
        </p:nvSpPr>
        <p:spPr/>
        <p:txBody>
          <a:bodyPr/>
          <a:lstStyle/>
          <a:p>
            <a:fld id="{B123F31C-05B3-4283-99D7-58F74B3B5D24}" type="datetime1">
              <a:rPr lang="de-DE" smtClean="0"/>
              <a:t>30.04.23</a:t>
            </a:fld>
            <a:endParaRPr lang="de-DE" dirty="0"/>
          </a:p>
        </p:txBody>
      </p:sp>
      <p:sp>
        <p:nvSpPr>
          <p:cNvPr id="4" name="Bildplatzhalter 3">
            <a:extLst>
              <a:ext uri="{FF2B5EF4-FFF2-40B4-BE49-F238E27FC236}">
                <a16:creationId xmlns:a16="http://schemas.microsoft.com/office/drawing/2014/main" id="{F032A11C-C71A-4F00-AD28-846C02CB25A2}"/>
              </a:ext>
            </a:extLst>
          </p:cNvPr>
          <p:cNvSpPr>
            <a:spLocks noGrp="1"/>
          </p:cNvSpPr>
          <p:nvPr>
            <p:ph type="pic" sz="quarter" idx="10"/>
          </p:nvPr>
        </p:nvSpPr>
        <p:spPr/>
      </p:sp>
      <p:pic>
        <p:nvPicPr>
          <p:cNvPr id="8" name="Bildplatzhalter 6">
            <a:extLst>
              <a:ext uri="{FF2B5EF4-FFF2-40B4-BE49-F238E27FC236}">
                <a16:creationId xmlns:a16="http://schemas.microsoft.com/office/drawing/2014/main" id="{F38112E8-58B5-4C16-8902-61775CD7685E}"/>
              </a:ext>
            </a:extLst>
          </p:cNvPr>
          <p:cNvPicPr>
            <a:picLocks noChangeAspect="1"/>
          </p:cNvPicPr>
          <p:nvPr/>
        </p:nvPicPr>
        <p:blipFill rotWithShape="1">
          <a:blip r:embed="rId3">
            <a:extLst>
              <a:ext uri="{28A0092B-C50C-407E-A947-70E740481C1C}">
                <a14:useLocalDpi xmlns:a14="http://schemas.microsoft.com/office/drawing/2010/main" val="0"/>
              </a:ext>
            </a:extLst>
          </a:blip>
          <a:srcRect l="32" t="40315" r="-32" b="22921"/>
          <a:stretch/>
        </p:blipFill>
        <p:spPr>
          <a:xfrm>
            <a:off x="0" y="1395859"/>
            <a:ext cx="12195851" cy="3369315"/>
          </a:xfrm>
          <a:prstGeom prst="rect">
            <a:avLst/>
          </a:prstGeom>
        </p:spPr>
      </p:pic>
      <p:sp>
        <p:nvSpPr>
          <p:cNvPr id="9" name="Datumsplatzhalter 12">
            <a:extLst>
              <a:ext uri="{FF2B5EF4-FFF2-40B4-BE49-F238E27FC236}">
                <a16:creationId xmlns:a16="http://schemas.microsoft.com/office/drawing/2014/main" id="{5563B17E-1B03-47F9-92B0-A82A076EDF9D}"/>
              </a:ext>
            </a:extLst>
          </p:cNvPr>
          <p:cNvSpPr txBox="1">
            <a:spLocks/>
          </p:cNvSpPr>
          <p:nvPr/>
        </p:nvSpPr>
        <p:spPr>
          <a:xfrm rot="16200000">
            <a:off x="10664951" y="3246437"/>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6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1100" b="0" i="1" dirty="0">
                <a:solidFill>
                  <a:schemeClr val="bg1"/>
                </a:solidFill>
                <a:effectLst/>
                <a:latin typeface="arial" panose="020B0604020202020204" pitchFamily="34" charset="0"/>
              </a:rPr>
              <a:t>© </a:t>
            </a:r>
            <a:r>
              <a:rPr lang="de-DE" sz="1100" b="0" i="0" dirty="0">
                <a:solidFill>
                  <a:schemeClr val="bg1"/>
                </a:solidFill>
                <a:effectLst/>
                <a:latin typeface="Segoe UI" panose="020B0502040204020203" pitchFamily="34" charset="0"/>
              </a:rPr>
              <a:t>Peter Rauchecker</a:t>
            </a:r>
            <a:endParaRPr lang="de-DE" sz="1100" dirty="0">
              <a:solidFill>
                <a:schemeClr val="bg1"/>
              </a:solidFill>
            </a:endParaRPr>
          </a:p>
        </p:txBody>
      </p:sp>
      <p:sp>
        <p:nvSpPr>
          <p:cNvPr id="5" name="TextBox 4">
            <a:extLst>
              <a:ext uri="{FF2B5EF4-FFF2-40B4-BE49-F238E27FC236}">
                <a16:creationId xmlns:a16="http://schemas.microsoft.com/office/drawing/2014/main" id="{37776CED-545C-8F96-8969-B3861E361DA5}"/>
              </a:ext>
            </a:extLst>
          </p:cNvPr>
          <p:cNvSpPr txBox="1"/>
          <p:nvPr/>
        </p:nvSpPr>
        <p:spPr>
          <a:xfrm>
            <a:off x="5677859" y="4828825"/>
            <a:ext cx="4824536" cy="1600438"/>
          </a:xfrm>
          <a:prstGeom prst="rect">
            <a:avLst/>
          </a:prstGeom>
          <a:noFill/>
        </p:spPr>
        <p:txBody>
          <a:bodyPr wrap="square" rtlCol="0">
            <a:spAutoFit/>
          </a:bodyPr>
          <a:lstStyle/>
          <a:p>
            <a:r>
              <a:rPr lang="en-GB" sz="1400" dirty="0" err="1"/>
              <a:t>Andone</a:t>
            </a:r>
            <a:r>
              <a:rPr lang="en-GB" sz="1400" dirty="0"/>
              <a:t> </a:t>
            </a:r>
            <a:r>
              <a:rPr lang="en-GB" sz="1400" dirty="0" err="1"/>
              <a:t>Alexandru</a:t>
            </a:r>
            <a:r>
              <a:rPr lang="en-GB" sz="1400" dirty="0"/>
              <a:t> (is220021)</a:t>
            </a:r>
          </a:p>
          <a:p>
            <a:r>
              <a:rPr lang="en-GB" sz="1400" dirty="0" err="1"/>
              <a:t>Flita-Vasile</a:t>
            </a:r>
            <a:r>
              <a:rPr lang="en-GB" sz="1400" dirty="0"/>
              <a:t> Adrian (cr221504)</a:t>
            </a:r>
          </a:p>
          <a:p>
            <a:r>
              <a:rPr lang="en-GB" sz="1400" dirty="0"/>
              <a:t>German Maria-Alexia (is230002)</a:t>
            </a:r>
          </a:p>
          <a:p>
            <a:r>
              <a:rPr lang="en-GB" sz="1400" dirty="0" err="1"/>
              <a:t>Grigoras</a:t>
            </a:r>
            <a:r>
              <a:rPr lang="en-GB" sz="1400" dirty="0"/>
              <a:t> Ana-Maria (is220013)</a:t>
            </a:r>
          </a:p>
          <a:p>
            <a:r>
              <a:rPr lang="en-GB" sz="1400" dirty="0" err="1"/>
              <a:t>Nema</a:t>
            </a:r>
            <a:r>
              <a:rPr lang="en-GB" sz="1400" dirty="0"/>
              <a:t> </a:t>
            </a:r>
            <a:r>
              <a:rPr lang="en-GB" sz="1400" dirty="0" err="1"/>
              <a:t>Alexandru</a:t>
            </a:r>
            <a:r>
              <a:rPr lang="en-GB" sz="1400" dirty="0"/>
              <a:t> David (is220017) </a:t>
            </a:r>
          </a:p>
          <a:p>
            <a:r>
              <a:rPr lang="en-GB" sz="1400" dirty="0" err="1"/>
              <a:t>Zota</a:t>
            </a:r>
            <a:r>
              <a:rPr lang="en-GB" sz="1400" dirty="0"/>
              <a:t> Ana-Maria (is220020)</a:t>
            </a:r>
          </a:p>
          <a:p>
            <a:r>
              <a:rPr lang="en-GB" sz="1400" b="1" dirty="0"/>
              <a:t>Lecturer: Jakub </a:t>
            </a:r>
            <a:r>
              <a:rPr lang="en-GB" sz="1400" b="1" dirty="0" err="1"/>
              <a:t>Pasikowski</a:t>
            </a:r>
            <a:endParaRPr lang="en-RO" sz="1400" b="1" dirty="0"/>
          </a:p>
        </p:txBody>
      </p:sp>
    </p:spTree>
    <p:extLst>
      <p:ext uri="{BB962C8B-B14F-4D97-AF65-F5344CB8AC3E}">
        <p14:creationId xmlns:p14="http://schemas.microsoft.com/office/powerpoint/2010/main" val="854558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2C48E4-9B62-662F-FF76-8513206832D6}"/>
              </a:ext>
            </a:extLst>
          </p:cNvPr>
          <p:cNvSpPr>
            <a:spLocks noGrp="1"/>
          </p:cNvSpPr>
          <p:nvPr>
            <p:ph type="body" sz="quarter" idx="14"/>
          </p:nvPr>
        </p:nvSpPr>
        <p:spPr>
          <a:xfrm>
            <a:off x="237887" y="4221088"/>
            <a:ext cx="10260000" cy="2468676"/>
          </a:xfrm>
        </p:spPr>
        <p:txBody>
          <a:bodyPr>
            <a:normAutofit/>
          </a:bodyPr>
          <a:lstStyle/>
          <a:p>
            <a:r>
              <a:rPr lang="en-GB" sz="1800" b="1" dirty="0"/>
              <a:t>Recommendation:</a:t>
            </a:r>
          </a:p>
          <a:p>
            <a:r>
              <a:rPr lang="en-GB" sz="1800" dirty="0"/>
              <a:t>Use licenses for external libraries.</a:t>
            </a:r>
          </a:p>
          <a:p>
            <a:r>
              <a:rPr lang="en-GB" sz="1800" b="1" dirty="0"/>
              <a:t>Time of remediation :</a:t>
            </a:r>
          </a:p>
          <a:p>
            <a:r>
              <a:rPr lang="en-GB" sz="1800" dirty="0"/>
              <a:t>Within 1 month</a:t>
            </a:r>
            <a:endParaRPr lang="en-RO" sz="1800" dirty="0"/>
          </a:p>
        </p:txBody>
      </p:sp>
      <p:sp>
        <p:nvSpPr>
          <p:cNvPr id="3" name="Text Placeholder 2">
            <a:extLst>
              <a:ext uri="{FF2B5EF4-FFF2-40B4-BE49-F238E27FC236}">
                <a16:creationId xmlns:a16="http://schemas.microsoft.com/office/drawing/2014/main" id="{E474AF57-DAFD-8888-AEF2-665F16D55106}"/>
              </a:ext>
            </a:extLst>
          </p:cNvPr>
          <p:cNvSpPr>
            <a:spLocks noGrp="1"/>
          </p:cNvSpPr>
          <p:nvPr>
            <p:ph type="body" sz="quarter" idx="10"/>
          </p:nvPr>
        </p:nvSpPr>
        <p:spPr/>
        <p:txBody>
          <a:bodyPr>
            <a:normAutofit fontScale="92500"/>
          </a:bodyPr>
          <a:lstStyle/>
          <a:p>
            <a:r>
              <a:rPr lang="en-RO" dirty="0">
                <a:solidFill>
                  <a:srgbClr val="FFC000"/>
                </a:solidFill>
              </a:rPr>
              <a:t>Medium risk</a:t>
            </a:r>
          </a:p>
        </p:txBody>
      </p:sp>
      <p:sp>
        <p:nvSpPr>
          <p:cNvPr id="4" name="Slide Number Placeholder 3">
            <a:extLst>
              <a:ext uri="{FF2B5EF4-FFF2-40B4-BE49-F238E27FC236}">
                <a16:creationId xmlns:a16="http://schemas.microsoft.com/office/drawing/2014/main" id="{3955B9A6-9484-6F50-46BE-2FF38136B445}"/>
              </a:ext>
            </a:extLst>
          </p:cNvPr>
          <p:cNvSpPr>
            <a:spLocks noGrp="1"/>
          </p:cNvSpPr>
          <p:nvPr>
            <p:ph type="sldNum" sz="quarter" idx="4"/>
          </p:nvPr>
        </p:nvSpPr>
        <p:spPr/>
        <p:txBody>
          <a:bodyPr/>
          <a:lstStyle/>
          <a:p>
            <a:fld id="{0F0C01FE-33F2-48FE-ABF3-A309D39FFCED}" type="slidenum">
              <a:rPr lang="de-DE" smtClean="0"/>
              <a:pPr/>
              <a:t>10</a:t>
            </a:fld>
            <a:endParaRPr lang="de-DE" dirty="0"/>
          </a:p>
        </p:txBody>
      </p:sp>
      <p:sp>
        <p:nvSpPr>
          <p:cNvPr id="5" name="Date Placeholder 4">
            <a:extLst>
              <a:ext uri="{FF2B5EF4-FFF2-40B4-BE49-F238E27FC236}">
                <a16:creationId xmlns:a16="http://schemas.microsoft.com/office/drawing/2014/main" id="{47D2DD58-B263-E217-7822-2951D23D98F0}"/>
              </a:ext>
            </a:extLst>
          </p:cNvPr>
          <p:cNvSpPr>
            <a:spLocks noGrp="1"/>
          </p:cNvSpPr>
          <p:nvPr>
            <p:ph type="dt" sz="half" idx="2"/>
          </p:nvPr>
        </p:nvSpPr>
        <p:spPr/>
        <p:txBody>
          <a:bodyPr/>
          <a:lstStyle/>
          <a:p>
            <a:fld id="{DB1E0C8E-D4DD-4914-BCE0-68C7CBBAA534}" type="datetime1">
              <a:rPr lang="de-DE" smtClean="0"/>
              <a:t>30.04.23</a:t>
            </a:fld>
            <a:endParaRPr lang="de-DE" dirty="0"/>
          </a:p>
        </p:txBody>
      </p:sp>
      <p:pic>
        <p:nvPicPr>
          <p:cNvPr id="7" name="Picture 6" descr="Table&#10;&#10;Description automatically generated">
            <a:extLst>
              <a:ext uri="{FF2B5EF4-FFF2-40B4-BE49-F238E27FC236}">
                <a16:creationId xmlns:a16="http://schemas.microsoft.com/office/drawing/2014/main" id="{CA2E71A0-EC50-9CA1-A32F-4531D2A1D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796" y="1194308"/>
            <a:ext cx="7772400" cy="2885208"/>
          </a:xfrm>
          <a:prstGeom prst="rect">
            <a:avLst/>
          </a:prstGeom>
        </p:spPr>
      </p:pic>
    </p:spTree>
    <p:extLst>
      <p:ext uri="{BB962C8B-B14F-4D97-AF65-F5344CB8AC3E}">
        <p14:creationId xmlns:p14="http://schemas.microsoft.com/office/powerpoint/2010/main" val="1385846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2C48E4-9B62-662F-FF76-8513206832D6}"/>
              </a:ext>
            </a:extLst>
          </p:cNvPr>
          <p:cNvSpPr>
            <a:spLocks noGrp="1"/>
          </p:cNvSpPr>
          <p:nvPr>
            <p:ph type="body" sz="quarter" idx="14"/>
          </p:nvPr>
        </p:nvSpPr>
        <p:spPr>
          <a:xfrm>
            <a:off x="237887" y="4221088"/>
            <a:ext cx="10260000" cy="2468676"/>
          </a:xfrm>
        </p:spPr>
        <p:txBody>
          <a:bodyPr>
            <a:normAutofit/>
          </a:bodyPr>
          <a:lstStyle/>
          <a:p>
            <a:r>
              <a:rPr lang="en-GB" sz="1800" b="1" dirty="0"/>
              <a:t>Recommendation:</a:t>
            </a:r>
          </a:p>
          <a:p>
            <a:r>
              <a:rPr lang="en-GB" sz="1800" dirty="0"/>
              <a:t>Establish a procedure in case of a piece of equipment is out of date or sold.</a:t>
            </a:r>
          </a:p>
          <a:p>
            <a:r>
              <a:rPr lang="en-GB" sz="1800" b="1" dirty="0"/>
              <a:t>Time of remediation :</a:t>
            </a:r>
          </a:p>
          <a:p>
            <a:r>
              <a:rPr lang="en-GB" sz="1800" dirty="0"/>
              <a:t>Within 3 months</a:t>
            </a:r>
            <a:endParaRPr lang="en-RO" sz="1800" dirty="0"/>
          </a:p>
        </p:txBody>
      </p:sp>
      <p:sp>
        <p:nvSpPr>
          <p:cNvPr id="3" name="Text Placeholder 2">
            <a:extLst>
              <a:ext uri="{FF2B5EF4-FFF2-40B4-BE49-F238E27FC236}">
                <a16:creationId xmlns:a16="http://schemas.microsoft.com/office/drawing/2014/main" id="{E474AF57-DAFD-8888-AEF2-665F16D55106}"/>
              </a:ext>
            </a:extLst>
          </p:cNvPr>
          <p:cNvSpPr>
            <a:spLocks noGrp="1"/>
          </p:cNvSpPr>
          <p:nvPr>
            <p:ph type="body" sz="quarter" idx="10"/>
          </p:nvPr>
        </p:nvSpPr>
        <p:spPr/>
        <p:txBody>
          <a:bodyPr>
            <a:normAutofit fontScale="92500"/>
          </a:bodyPr>
          <a:lstStyle/>
          <a:p>
            <a:r>
              <a:rPr lang="en-RO" dirty="0">
                <a:solidFill>
                  <a:srgbClr val="92D050"/>
                </a:solidFill>
              </a:rPr>
              <a:t>Low risk</a:t>
            </a:r>
          </a:p>
        </p:txBody>
      </p:sp>
      <p:sp>
        <p:nvSpPr>
          <p:cNvPr id="4" name="Slide Number Placeholder 3">
            <a:extLst>
              <a:ext uri="{FF2B5EF4-FFF2-40B4-BE49-F238E27FC236}">
                <a16:creationId xmlns:a16="http://schemas.microsoft.com/office/drawing/2014/main" id="{3955B9A6-9484-6F50-46BE-2FF38136B445}"/>
              </a:ext>
            </a:extLst>
          </p:cNvPr>
          <p:cNvSpPr>
            <a:spLocks noGrp="1"/>
          </p:cNvSpPr>
          <p:nvPr>
            <p:ph type="sldNum" sz="quarter" idx="4"/>
          </p:nvPr>
        </p:nvSpPr>
        <p:spPr/>
        <p:txBody>
          <a:bodyPr/>
          <a:lstStyle/>
          <a:p>
            <a:fld id="{0F0C01FE-33F2-48FE-ABF3-A309D39FFCED}" type="slidenum">
              <a:rPr lang="de-DE" smtClean="0"/>
              <a:pPr/>
              <a:t>11</a:t>
            </a:fld>
            <a:endParaRPr lang="de-DE" dirty="0"/>
          </a:p>
        </p:txBody>
      </p:sp>
      <p:sp>
        <p:nvSpPr>
          <p:cNvPr id="5" name="Date Placeholder 4">
            <a:extLst>
              <a:ext uri="{FF2B5EF4-FFF2-40B4-BE49-F238E27FC236}">
                <a16:creationId xmlns:a16="http://schemas.microsoft.com/office/drawing/2014/main" id="{47D2DD58-B263-E217-7822-2951D23D98F0}"/>
              </a:ext>
            </a:extLst>
          </p:cNvPr>
          <p:cNvSpPr>
            <a:spLocks noGrp="1"/>
          </p:cNvSpPr>
          <p:nvPr>
            <p:ph type="dt" sz="half" idx="2"/>
          </p:nvPr>
        </p:nvSpPr>
        <p:spPr/>
        <p:txBody>
          <a:bodyPr/>
          <a:lstStyle/>
          <a:p>
            <a:fld id="{DB1E0C8E-D4DD-4914-BCE0-68C7CBBAA534}" type="datetime1">
              <a:rPr lang="de-DE" smtClean="0"/>
              <a:t>30.04.23</a:t>
            </a:fld>
            <a:endParaRPr lang="de-DE" dirty="0"/>
          </a:p>
        </p:txBody>
      </p:sp>
      <p:pic>
        <p:nvPicPr>
          <p:cNvPr id="8" name="Picture 7" descr="Graphical user interface, text, application&#10;&#10;Description automatically generated">
            <a:extLst>
              <a:ext uri="{FF2B5EF4-FFF2-40B4-BE49-F238E27FC236}">
                <a16:creationId xmlns:a16="http://schemas.microsoft.com/office/drawing/2014/main" id="{439C06A4-C342-7D7A-B0C3-5D8C25E93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672" y="714704"/>
            <a:ext cx="6048672" cy="3816424"/>
          </a:xfrm>
          <a:prstGeom prst="rect">
            <a:avLst/>
          </a:prstGeom>
        </p:spPr>
      </p:pic>
    </p:spTree>
    <p:extLst>
      <p:ext uri="{BB962C8B-B14F-4D97-AF65-F5344CB8AC3E}">
        <p14:creationId xmlns:p14="http://schemas.microsoft.com/office/powerpoint/2010/main" val="2572683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2C48E4-9B62-662F-FF76-8513206832D6}"/>
              </a:ext>
            </a:extLst>
          </p:cNvPr>
          <p:cNvSpPr>
            <a:spLocks noGrp="1"/>
          </p:cNvSpPr>
          <p:nvPr>
            <p:ph type="body" sz="quarter" idx="14"/>
          </p:nvPr>
        </p:nvSpPr>
        <p:spPr>
          <a:xfrm>
            <a:off x="237887" y="4221088"/>
            <a:ext cx="10260000" cy="2468676"/>
          </a:xfrm>
        </p:spPr>
        <p:txBody>
          <a:bodyPr>
            <a:normAutofit/>
          </a:bodyPr>
          <a:lstStyle/>
          <a:p>
            <a:r>
              <a:rPr lang="en-GB" sz="1800" b="1" dirty="0"/>
              <a:t>Recommendation:</a:t>
            </a:r>
          </a:p>
          <a:p>
            <a:r>
              <a:rPr lang="en-GB" sz="1800" dirty="0"/>
              <a:t> Make the awareness training mandatory.</a:t>
            </a:r>
          </a:p>
          <a:p>
            <a:r>
              <a:rPr lang="en-GB" sz="1800" b="1" dirty="0"/>
              <a:t>Time of remediation :</a:t>
            </a:r>
          </a:p>
          <a:p>
            <a:r>
              <a:rPr lang="en-GB" sz="1800" dirty="0"/>
              <a:t>Within 3 months</a:t>
            </a:r>
            <a:endParaRPr lang="en-RO" sz="1800" dirty="0"/>
          </a:p>
        </p:txBody>
      </p:sp>
      <p:sp>
        <p:nvSpPr>
          <p:cNvPr id="3" name="Text Placeholder 2">
            <a:extLst>
              <a:ext uri="{FF2B5EF4-FFF2-40B4-BE49-F238E27FC236}">
                <a16:creationId xmlns:a16="http://schemas.microsoft.com/office/drawing/2014/main" id="{E474AF57-DAFD-8888-AEF2-665F16D55106}"/>
              </a:ext>
            </a:extLst>
          </p:cNvPr>
          <p:cNvSpPr>
            <a:spLocks noGrp="1"/>
          </p:cNvSpPr>
          <p:nvPr>
            <p:ph type="body" sz="quarter" idx="10"/>
          </p:nvPr>
        </p:nvSpPr>
        <p:spPr/>
        <p:txBody>
          <a:bodyPr>
            <a:normAutofit fontScale="92500"/>
          </a:bodyPr>
          <a:lstStyle/>
          <a:p>
            <a:r>
              <a:rPr lang="en-RO" dirty="0">
                <a:solidFill>
                  <a:srgbClr val="92D050"/>
                </a:solidFill>
              </a:rPr>
              <a:t>Low risk</a:t>
            </a:r>
          </a:p>
        </p:txBody>
      </p:sp>
      <p:sp>
        <p:nvSpPr>
          <p:cNvPr id="4" name="Slide Number Placeholder 3">
            <a:extLst>
              <a:ext uri="{FF2B5EF4-FFF2-40B4-BE49-F238E27FC236}">
                <a16:creationId xmlns:a16="http://schemas.microsoft.com/office/drawing/2014/main" id="{3955B9A6-9484-6F50-46BE-2FF38136B445}"/>
              </a:ext>
            </a:extLst>
          </p:cNvPr>
          <p:cNvSpPr>
            <a:spLocks noGrp="1"/>
          </p:cNvSpPr>
          <p:nvPr>
            <p:ph type="sldNum" sz="quarter" idx="4"/>
          </p:nvPr>
        </p:nvSpPr>
        <p:spPr/>
        <p:txBody>
          <a:bodyPr/>
          <a:lstStyle/>
          <a:p>
            <a:fld id="{0F0C01FE-33F2-48FE-ABF3-A309D39FFCED}" type="slidenum">
              <a:rPr lang="de-DE" smtClean="0"/>
              <a:pPr/>
              <a:t>12</a:t>
            </a:fld>
            <a:endParaRPr lang="de-DE" dirty="0"/>
          </a:p>
        </p:txBody>
      </p:sp>
      <p:sp>
        <p:nvSpPr>
          <p:cNvPr id="5" name="Date Placeholder 4">
            <a:extLst>
              <a:ext uri="{FF2B5EF4-FFF2-40B4-BE49-F238E27FC236}">
                <a16:creationId xmlns:a16="http://schemas.microsoft.com/office/drawing/2014/main" id="{47D2DD58-B263-E217-7822-2951D23D98F0}"/>
              </a:ext>
            </a:extLst>
          </p:cNvPr>
          <p:cNvSpPr>
            <a:spLocks noGrp="1"/>
          </p:cNvSpPr>
          <p:nvPr>
            <p:ph type="dt" sz="half" idx="2"/>
          </p:nvPr>
        </p:nvSpPr>
        <p:spPr/>
        <p:txBody>
          <a:bodyPr/>
          <a:lstStyle/>
          <a:p>
            <a:fld id="{DB1E0C8E-D4DD-4914-BCE0-68C7CBBAA534}" type="datetime1">
              <a:rPr lang="de-DE" smtClean="0"/>
              <a:t>30.04.23</a:t>
            </a:fld>
            <a:endParaRPr lang="de-DE" dirty="0"/>
          </a:p>
        </p:txBody>
      </p:sp>
      <p:pic>
        <p:nvPicPr>
          <p:cNvPr id="7" name="Picture 6" descr="Table&#10;&#10;Description automatically generated">
            <a:extLst>
              <a:ext uri="{FF2B5EF4-FFF2-40B4-BE49-F238E27FC236}">
                <a16:creationId xmlns:a16="http://schemas.microsoft.com/office/drawing/2014/main" id="{75677F50-36EF-9AFE-7052-630D6564DD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3979" y="1338525"/>
            <a:ext cx="7772400" cy="2850852"/>
          </a:xfrm>
          <a:prstGeom prst="rect">
            <a:avLst/>
          </a:prstGeom>
        </p:spPr>
      </p:pic>
    </p:spTree>
    <p:extLst>
      <p:ext uri="{BB962C8B-B14F-4D97-AF65-F5344CB8AC3E}">
        <p14:creationId xmlns:p14="http://schemas.microsoft.com/office/powerpoint/2010/main" val="336609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96EBC9-1B68-BB63-D166-E9425CB256E8}"/>
              </a:ext>
            </a:extLst>
          </p:cNvPr>
          <p:cNvSpPr>
            <a:spLocks noGrp="1"/>
          </p:cNvSpPr>
          <p:nvPr>
            <p:ph type="body" sz="quarter" idx="14"/>
          </p:nvPr>
        </p:nvSpPr>
        <p:spPr/>
        <p:txBody>
          <a:bodyPr/>
          <a:lstStyle/>
          <a:p>
            <a:r>
              <a:rPr lang="en-GB" dirty="0"/>
              <a:t>I'd want to conclude by expressing my gratitude to everyone who attended this last audit meeting. Your organization's internal controls and processes have been thoroughly examined by our audit team, and we have delivered our findings and suggestions to you.</a:t>
            </a:r>
          </a:p>
          <a:p>
            <a:pPr algn="ctr"/>
            <a:endParaRPr lang="en-GB" dirty="0"/>
          </a:p>
          <a:p>
            <a:pPr algn="ctr"/>
            <a:endParaRPr lang="en-GB" dirty="0"/>
          </a:p>
          <a:p>
            <a:pPr algn="ctr"/>
            <a:r>
              <a:rPr lang="en-GB" sz="3600" b="1" dirty="0"/>
              <a:t>Thank you for your attention!</a:t>
            </a:r>
            <a:endParaRPr lang="en-RO" sz="3600" b="1" dirty="0"/>
          </a:p>
        </p:txBody>
      </p:sp>
      <p:sp>
        <p:nvSpPr>
          <p:cNvPr id="3" name="Text Placeholder 2">
            <a:extLst>
              <a:ext uri="{FF2B5EF4-FFF2-40B4-BE49-F238E27FC236}">
                <a16:creationId xmlns:a16="http://schemas.microsoft.com/office/drawing/2014/main" id="{52047434-4FD4-014B-2421-E268E7F79609}"/>
              </a:ext>
            </a:extLst>
          </p:cNvPr>
          <p:cNvSpPr>
            <a:spLocks noGrp="1"/>
          </p:cNvSpPr>
          <p:nvPr>
            <p:ph type="body" sz="quarter" idx="10"/>
          </p:nvPr>
        </p:nvSpPr>
        <p:spPr/>
        <p:txBody>
          <a:bodyPr>
            <a:normAutofit fontScale="92500"/>
          </a:bodyPr>
          <a:lstStyle/>
          <a:p>
            <a:r>
              <a:rPr lang="en-GB" dirty="0"/>
              <a:t>Conclusion</a:t>
            </a:r>
            <a:endParaRPr lang="en-RO" dirty="0"/>
          </a:p>
        </p:txBody>
      </p:sp>
      <p:sp>
        <p:nvSpPr>
          <p:cNvPr id="4" name="Slide Number Placeholder 3">
            <a:extLst>
              <a:ext uri="{FF2B5EF4-FFF2-40B4-BE49-F238E27FC236}">
                <a16:creationId xmlns:a16="http://schemas.microsoft.com/office/drawing/2014/main" id="{CB3274BA-842C-C9B1-6371-5CC8376E03EE}"/>
              </a:ext>
            </a:extLst>
          </p:cNvPr>
          <p:cNvSpPr>
            <a:spLocks noGrp="1"/>
          </p:cNvSpPr>
          <p:nvPr>
            <p:ph type="sldNum" sz="quarter" idx="4"/>
          </p:nvPr>
        </p:nvSpPr>
        <p:spPr/>
        <p:txBody>
          <a:bodyPr/>
          <a:lstStyle/>
          <a:p>
            <a:fld id="{0F0C01FE-33F2-48FE-ABF3-A309D39FFCED}" type="slidenum">
              <a:rPr lang="de-DE" smtClean="0"/>
              <a:pPr/>
              <a:t>13</a:t>
            </a:fld>
            <a:endParaRPr lang="de-DE" dirty="0"/>
          </a:p>
        </p:txBody>
      </p:sp>
      <p:sp>
        <p:nvSpPr>
          <p:cNvPr id="5" name="Date Placeholder 4">
            <a:extLst>
              <a:ext uri="{FF2B5EF4-FFF2-40B4-BE49-F238E27FC236}">
                <a16:creationId xmlns:a16="http://schemas.microsoft.com/office/drawing/2014/main" id="{B1ED8006-8619-6886-86A5-E95587A172BF}"/>
              </a:ext>
            </a:extLst>
          </p:cNvPr>
          <p:cNvSpPr>
            <a:spLocks noGrp="1"/>
          </p:cNvSpPr>
          <p:nvPr>
            <p:ph type="dt" sz="half" idx="2"/>
          </p:nvPr>
        </p:nvSpPr>
        <p:spPr/>
        <p:txBody>
          <a:bodyPr/>
          <a:lstStyle/>
          <a:p>
            <a:fld id="{DB1E0C8E-D4DD-4914-BCE0-68C7CBBAA534}" type="datetime1">
              <a:rPr lang="de-DE" smtClean="0"/>
              <a:t>30.04.23</a:t>
            </a:fld>
            <a:endParaRPr lang="de-DE" dirty="0"/>
          </a:p>
        </p:txBody>
      </p:sp>
    </p:spTree>
    <p:extLst>
      <p:ext uri="{BB962C8B-B14F-4D97-AF65-F5344CB8AC3E}">
        <p14:creationId xmlns:p14="http://schemas.microsoft.com/office/powerpoint/2010/main" val="2841732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B31189E7-FEBE-4210-AE5F-27010A954BF9}"/>
              </a:ext>
            </a:extLst>
          </p:cNvPr>
          <p:cNvSpPr>
            <a:spLocks noGrp="1"/>
          </p:cNvSpPr>
          <p:nvPr>
            <p:ph type="body" sz="quarter" idx="14"/>
          </p:nvPr>
        </p:nvSpPr>
        <p:spPr>
          <a:xfrm>
            <a:off x="300496" y="1944453"/>
            <a:ext cx="10260000" cy="3644787"/>
          </a:xfrm>
        </p:spPr>
        <p:txBody>
          <a:bodyPr/>
          <a:lstStyle/>
          <a:p>
            <a:r>
              <a:rPr lang="de-AT" dirty="0" err="1"/>
              <a:t>We</a:t>
            </a:r>
            <a:r>
              <a:rPr lang="de-AT" dirty="0"/>
              <a:t> will </a:t>
            </a:r>
            <a:r>
              <a:rPr lang="de-AT" dirty="0" err="1"/>
              <a:t>submit</a:t>
            </a:r>
            <a:r>
              <a:rPr lang="de-AT" dirty="0"/>
              <a:t> </a:t>
            </a:r>
            <a:r>
              <a:rPr lang="de-AT" dirty="0" err="1"/>
              <a:t>our</a:t>
            </a:r>
            <a:r>
              <a:rPr lang="de-AT" dirty="0"/>
              <a:t> </a:t>
            </a:r>
            <a:r>
              <a:rPr lang="de-AT" dirty="0" err="1"/>
              <a:t>audit</a:t>
            </a:r>
            <a:r>
              <a:rPr lang="de-AT" dirty="0"/>
              <a:t> </a:t>
            </a:r>
            <a:r>
              <a:rPr lang="de-AT" dirty="0" err="1"/>
              <a:t>report</a:t>
            </a:r>
            <a:r>
              <a:rPr lang="de-AT" dirty="0"/>
              <a:t>, </a:t>
            </a:r>
            <a:r>
              <a:rPr lang="de-AT" dirty="0" err="1"/>
              <a:t>which</a:t>
            </a:r>
            <a:r>
              <a:rPr lang="de-AT" dirty="0"/>
              <a:t> </a:t>
            </a:r>
            <a:r>
              <a:rPr lang="de-AT" dirty="0" err="1"/>
              <a:t>includes</a:t>
            </a:r>
            <a:r>
              <a:rPr lang="de-AT" dirty="0"/>
              <a:t> </a:t>
            </a:r>
            <a:r>
              <a:rPr lang="de-AT" dirty="0" err="1"/>
              <a:t>our</a:t>
            </a:r>
            <a:r>
              <a:rPr lang="de-AT" dirty="0"/>
              <a:t> </a:t>
            </a:r>
            <a:r>
              <a:rPr lang="de-AT" dirty="0" err="1"/>
              <a:t>conclusions</a:t>
            </a:r>
            <a:r>
              <a:rPr lang="de-AT" dirty="0"/>
              <a:t> and </a:t>
            </a:r>
            <a:r>
              <a:rPr lang="de-AT" dirty="0" err="1"/>
              <a:t>suggestions</a:t>
            </a:r>
            <a:r>
              <a:rPr lang="de-AT" dirty="0"/>
              <a:t>, </a:t>
            </a:r>
            <a:r>
              <a:rPr lang="de-AT" dirty="0" err="1"/>
              <a:t>during</a:t>
            </a:r>
            <a:r>
              <a:rPr lang="de-AT" dirty="0"/>
              <a:t> </a:t>
            </a:r>
            <a:r>
              <a:rPr lang="de-AT" dirty="0" err="1"/>
              <a:t>this</a:t>
            </a:r>
            <a:r>
              <a:rPr lang="de-AT" dirty="0"/>
              <a:t> </a:t>
            </a:r>
            <a:r>
              <a:rPr lang="de-AT" dirty="0" err="1"/>
              <a:t>presentation</a:t>
            </a:r>
            <a:r>
              <a:rPr lang="de-AT" dirty="0"/>
              <a:t>. Any </a:t>
            </a:r>
            <a:r>
              <a:rPr lang="de-AT" dirty="0" err="1"/>
              <a:t>areas</a:t>
            </a:r>
            <a:r>
              <a:rPr lang="de-AT" dirty="0"/>
              <a:t> </a:t>
            </a:r>
            <a:r>
              <a:rPr lang="de-AT" dirty="0" err="1"/>
              <a:t>where</a:t>
            </a:r>
            <a:r>
              <a:rPr lang="de-AT" dirty="0"/>
              <a:t> </a:t>
            </a:r>
            <a:r>
              <a:rPr lang="de-AT" dirty="0" err="1"/>
              <a:t>we</a:t>
            </a:r>
            <a:r>
              <a:rPr lang="de-AT" dirty="0"/>
              <a:t> </a:t>
            </a:r>
            <a:r>
              <a:rPr lang="de-AT" dirty="0" err="1"/>
              <a:t>found</a:t>
            </a:r>
            <a:r>
              <a:rPr lang="de-AT" dirty="0"/>
              <a:t> possible </a:t>
            </a:r>
            <a:r>
              <a:rPr lang="de-AT" dirty="0" err="1"/>
              <a:t>hazards</a:t>
            </a:r>
            <a:r>
              <a:rPr lang="de-AT" dirty="0"/>
              <a:t> </a:t>
            </a:r>
            <a:r>
              <a:rPr lang="de-AT" dirty="0" err="1"/>
              <a:t>or</a:t>
            </a:r>
            <a:r>
              <a:rPr lang="de-AT" dirty="0"/>
              <a:t> </a:t>
            </a:r>
            <a:r>
              <a:rPr lang="de-AT" dirty="0" err="1"/>
              <a:t>flaws</a:t>
            </a:r>
            <a:r>
              <a:rPr lang="de-AT" dirty="0"/>
              <a:t> in </a:t>
            </a:r>
            <a:r>
              <a:rPr lang="de-AT" dirty="0" err="1"/>
              <a:t>your</a:t>
            </a:r>
            <a:r>
              <a:rPr lang="de-AT" dirty="0"/>
              <a:t> </a:t>
            </a:r>
            <a:r>
              <a:rPr lang="de-AT" dirty="0" err="1"/>
              <a:t>systems</a:t>
            </a:r>
            <a:r>
              <a:rPr lang="de-AT" dirty="0"/>
              <a:t> and </a:t>
            </a:r>
            <a:r>
              <a:rPr lang="de-AT" dirty="0" err="1"/>
              <a:t>procedures</a:t>
            </a:r>
            <a:r>
              <a:rPr lang="de-AT" dirty="0"/>
              <a:t> will </a:t>
            </a:r>
            <a:r>
              <a:rPr lang="de-AT" dirty="0" err="1"/>
              <a:t>be</a:t>
            </a:r>
            <a:r>
              <a:rPr lang="de-AT" dirty="0"/>
              <a:t> </a:t>
            </a:r>
            <a:r>
              <a:rPr lang="de-AT" dirty="0" err="1"/>
              <a:t>highlighted</a:t>
            </a:r>
            <a:r>
              <a:rPr lang="de-AT" dirty="0"/>
              <a:t> in </a:t>
            </a:r>
            <a:r>
              <a:rPr lang="de-AT" dirty="0" err="1"/>
              <a:t>our</a:t>
            </a:r>
            <a:r>
              <a:rPr lang="de-AT" dirty="0"/>
              <a:t> </a:t>
            </a:r>
            <a:r>
              <a:rPr lang="de-AT" dirty="0" err="1"/>
              <a:t>report</a:t>
            </a:r>
            <a:r>
              <a:rPr lang="de-AT" dirty="0"/>
              <a:t>. </a:t>
            </a:r>
            <a:r>
              <a:rPr lang="de-AT" dirty="0" err="1"/>
              <a:t>We</a:t>
            </a:r>
            <a:r>
              <a:rPr lang="de-AT" dirty="0"/>
              <a:t> will also </a:t>
            </a:r>
            <a:r>
              <a:rPr lang="de-AT" dirty="0" err="1"/>
              <a:t>go</a:t>
            </a:r>
            <a:r>
              <a:rPr lang="de-AT" dirty="0"/>
              <a:t> </a:t>
            </a:r>
            <a:r>
              <a:rPr lang="de-AT" dirty="0" err="1"/>
              <a:t>through</a:t>
            </a:r>
            <a:r>
              <a:rPr lang="de-AT" dirty="0"/>
              <a:t> </a:t>
            </a:r>
            <a:r>
              <a:rPr lang="de-AT" dirty="0" err="1"/>
              <a:t>any</a:t>
            </a:r>
            <a:r>
              <a:rPr lang="de-AT" dirty="0"/>
              <a:t> </a:t>
            </a:r>
            <a:r>
              <a:rPr lang="de-AT" dirty="0" err="1"/>
              <a:t>encouraging</a:t>
            </a:r>
            <a:r>
              <a:rPr lang="de-AT" dirty="0"/>
              <a:t> </a:t>
            </a:r>
            <a:r>
              <a:rPr lang="de-AT" dirty="0" err="1"/>
              <a:t>results</a:t>
            </a:r>
            <a:r>
              <a:rPr lang="de-AT" dirty="0"/>
              <a:t> and strong </a:t>
            </a:r>
            <a:r>
              <a:rPr lang="de-AT" dirty="0" err="1"/>
              <a:t>points</a:t>
            </a:r>
            <a:r>
              <a:rPr lang="de-AT" dirty="0"/>
              <a:t> </a:t>
            </a:r>
            <a:r>
              <a:rPr lang="de-AT" dirty="0" err="1"/>
              <a:t>we</a:t>
            </a:r>
            <a:r>
              <a:rPr lang="de-AT" dirty="0"/>
              <a:t> </a:t>
            </a:r>
            <a:r>
              <a:rPr lang="de-AT" dirty="0" err="1"/>
              <a:t>found</a:t>
            </a:r>
            <a:r>
              <a:rPr lang="de-AT" dirty="0"/>
              <a:t> </a:t>
            </a:r>
            <a:r>
              <a:rPr lang="de-AT" dirty="0" err="1"/>
              <a:t>during</a:t>
            </a:r>
            <a:r>
              <a:rPr lang="de-AT" dirty="0"/>
              <a:t> </a:t>
            </a:r>
            <a:r>
              <a:rPr lang="de-AT" dirty="0" err="1"/>
              <a:t>our</a:t>
            </a:r>
            <a:r>
              <a:rPr lang="de-AT" dirty="0"/>
              <a:t> </a:t>
            </a:r>
            <a:r>
              <a:rPr lang="de-AT" dirty="0" err="1"/>
              <a:t>audit</a:t>
            </a:r>
            <a:r>
              <a:rPr lang="de-AT" dirty="0"/>
              <a:t>.</a:t>
            </a:r>
          </a:p>
          <a:p>
            <a:r>
              <a:rPr lang="de-AT" dirty="0"/>
              <a:t>Applied </a:t>
            </a:r>
            <a:r>
              <a:rPr lang="de-AT" dirty="0" err="1"/>
              <a:t>controls</a:t>
            </a:r>
            <a:r>
              <a:rPr lang="de-AT" dirty="0"/>
              <a:t>:</a:t>
            </a:r>
          </a:p>
          <a:p>
            <a:pPr marL="342900" indent="-342900">
              <a:buFont typeface="Arial" panose="020B0604020202020204" pitchFamily="34" charset="0"/>
              <a:buChar char="•"/>
            </a:pPr>
            <a:r>
              <a:rPr lang="de-AT" dirty="0"/>
              <a:t>ISO/IEC 27001:2013 Riskmanagement</a:t>
            </a:r>
          </a:p>
          <a:p>
            <a:pPr marL="342900" indent="-342900">
              <a:buFont typeface="Arial" panose="020B0604020202020204" pitchFamily="34" charset="0"/>
              <a:buChar char="•"/>
            </a:pPr>
            <a:r>
              <a:rPr lang="de-AT" dirty="0"/>
              <a:t>ISO/IEC 27002:2022 8.23—8.34</a:t>
            </a:r>
          </a:p>
          <a:p>
            <a:pPr marL="342900" indent="-342900">
              <a:buFont typeface="Arial" panose="020B0604020202020204" pitchFamily="34" charset="0"/>
              <a:buChar char="•"/>
            </a:pPr>
            <a:r>
              <a:rPr lang="de-AT" dirty="0"/>
              <a:t>CSC Top 18 Topic 3,1</a:t>
            </a:r>
          </a:p>
        </p:txBody>
      </p:sp>
      <p:sp>
        <p:nvSpPr>
          <p:cNvPr id="3" name="Textplatzhalter 2">
            <a:extLst>
              <a:ext uri="{FF2B5EF4-FFF2-40B4-BE49-F238E27FC236}">
                <a16:creationId xmlns:a16="http://schemas.microsoft.com/office/drawing/2014/main" id="{C18834B9-491B-4DC3-A931-A334ADACEF43}"/>
              </a:ext>
            </a:extLst>
          </p:cNvPr>
          <p:cNvSpPr>
            <a:spLocks noGrp="1"/>
          </p:cNvSpPr>
          <p:nvPr>
            <p:ph type="body" sz="quarter" idx="10"/>
          </p:nvPr>
        </p:nvSpPr>
        <p:spPr>
          <a:xfrm>
            <a:off x="227204" y="462821"/>
            <a:ext cx="10260000" cy="877947"/>
          </a:xfrm>
        </p:spPr>
        <p:txBody>
          <a:bodyPr>
            <a:normAutofit fontScale="92500"/>
          </a:bodyPr>
          <a:lstStyle/>
          <a:p>
            <a:r>
              <a:rPr lang="de-AT" dirty="0" err="1"/>
              <a:t>Introduction</a:t>
            </a:r>
            <a:endParaRPr lang="de-AT" dirty="0"/>
          </a:p>
        </p:txBody>
      </p:sp>
      <p:sp>
        <p:nvSpPr>
          <p:cNvPr id="11" name="Foliennummernplatzhalter 10">
            <a:extLst>
              <a:ext uri="{FF2B5EF4-FFF2-40B4-BE49-F238E27FC236}">
                <a16:creationId xmlns:a16="http://schemas.microsoft.com/office/drawing/2014/main" id="{8115EE2D-B340-430F-A279-3920579F8C60}"/>
              </a:ext>
            </a:extLst>
          </p:cNvPr>
          <p:cNvSpPr>
            <a:spLocks noGrp="1"/>
          </p:cNvSpPr>
          <p:nvPr>
            <p:ph type="sldNum" sz="quarter" idx="4"/>
          </p:nvPr>
        </p:nvSpPr>
        <p:spPr>
          <a:xfrm>
            <a:off x="10018645" y="6356351"/>
            <a:ext cx="1741984" cy="365125"/>
          </a:xfrm>
        </p:spPr>
        <p:txBody>
          <a:bodyPr/>
          <a:lstStyle/>
          <a:p>
            <a:fld id="{0F0C01FE-33F2-48FE-ABF3-A309D39FFCED}" type="slidenum">
              <a:rPr lang="de-DE" smtClean="0"/>
              <a:pPr/>
              <a:t>2</a:t>
            </a:fld>
            <a:endParaRPr lang="de-DE" dirty="0"/>
          </a:p>
        </p:txBody>
      </p:sp>
      <p:sp>
        <p:nvSpPr>
          <p:cNvPr id="14" name="Datumsplatzhalter 13">
            <a:extLst>
              <a:ext uri="{FF2B5EF4-FFF2-40B4-BE49-F238E27FC236}">
                <a16:creationId xmlns:a16="http://schemas.microsoft.com/office/drawing/2014/main" id="{14E72304-84F1-48AC-8C49-0D475CA16CF0}"/>
              </a:ext>
            </a:extLst>
          </p:cNvPr>
          <p:cNvSpPr>
            <a:spLocks noGrp="1"/>
          </p:cNvSpPr>
          <p:nvPr>
            <p:ph type="dt" sz="half" idx="2"/>
          </p:nvPr>
        </p:nvSpPr>
        <p:spPr/>
        <p:txBody>
          <a:bodyPr/>
          <a:lstStyle/>
          <a:p>
            <a:fld id="{51FECDCF-11F4-46D1-ABDB-3CA1BB8DFE45}" type="datetime1">
              <a:rPr lang="de-DE" smtClean="0"/>
              <a:t>30.04.23</a:t>
            </a:fld>
            <a:endParaRPr lang="de-DE" dirty="0"/>
          </a:p>
        </p:txBody>
      </p:sp>
    </p:spTree>
    <p:extLst>
      <p:ext uri="{BB962C8B-B14F-4D97-AF65-F5344CB8AC3E}">
        <p14:creationId xmlns:p14="http://schemas.microsoft.com/office/powerpoint/2010/main" val="1912421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4619C80-1E59-4E57-A447-5E9DE2478404}"/>
              </a:ext>
            </a:extLst>
          </p:cNvPr>
          <p:cNvSpPr>
            <a:spLocks noGrp="1"/>
          </p:cNvSpPr>
          <p:nvPr>
            <p:ph type="body" sz="quarter" idx="10"/>
          </p:nvPr>
        </p:nvSpPr>
        <p:spPr/>
        <p:txBody>
          <a:bodyPr>
            <a:normAutofit fontScale="92500"/>
          </a:bodyPr>
          <a:lstStyle/>
          <a:p>
            <a:r>
              <a:rPr lang="de-AT" dirty="0"/>
              <a:t>Strong Points</a:t>
            </a:r>
          </a:p>
        </p:txBody>
      </p:sp>
      <p:sp>
        <p:nvSpPr>
          <p:cNvPr id="3" name="Textplatzhalter 2">
            <a:extLst>
              <a:ext uri="{FF2B5EF4-FFF2-40B4-BE49-F238E27FC236}">
                <a16:creationId xmlns:a16="http://schemas.microsoft.com/office/drawing/2014/main" id="{581D6392-852C-446D-84D4-B80FF3AF8314}"/>
              </a:ext>
            </a:extLst>
          </p:cNvPr>
          <p:cNvSpPr>
            <a:spLocks noGrp="1"/>
          </p:cNvSpPr>
          <p:nvPr>
            <p:ph type="body" sz="quarter" idx="4294967295"/>
          </p:nvPr>
        </p:nvSpPr>
        <p:spPr>
          <a:xfrm>
            <a:off x="227204" y="1967953"/>
            <a:ext cx="6353666" cy="4210681"/>
          </a:xfrm>
        </p:spPr>
        <p:txBody>
          <a:bodyPr>
            <a:normAutofit/>
          </a:bodyPr>
          <a:lstStyle/>
          <a:p>
            <a:pPr marL="0" indent="0">
              <a:buNone/>
            </a:pPr>
            <a:r>
              <a:rPr lang="de-AT" sz="1600" dirty="0" err="1"/>
              <a:t>We</a:t>
            </a:r>
            <a:r>
              <a:rPr lang="de-AT" sz="1600" dirty="0"/>
              <a:t> </a:t>
            </a:r>
            <a:r>
              <a:rPr lang="de-AT" sz="1600" dirty="0" err="1"/>
              <a:t>are</a:t>
            </a:r>
            <a:r>
              <a:rPr lang="de-AT" sz="1600" dirty="0"/>
              <a:t> happy </a:t>
            </a:r>
            <a:r>
              <a:rPr lang="de-AT" sz="1600" dirty="0" err="1"/>
              <a:t>to</a:t>
            </a:r>
            <a:r>
              <a:rPr lang="de-AT" sz="1600" dirty="0"/>
              <a:t> </a:t>
            </a:r>
            <a:r>
              <a:rPr lang="de-AT" sz="1600" dirty="0" err="1"/>
              <a:t>inform</a:t>
            </a:r>
            <a:r>
              <a:rPr lang="de-AT" sz="1600" dirty="0"/>
              <a:t> </a:t>
            </a:r>
            <a:r>
              <a:rPr lang="de-AT" sz="1600" dirty="0" err="1"/>
              <a:t>you</a:t>
            </a:r>
            <a:r>
              <a:rPr lang="de-AT" sz="1600" dirty="0"/>
              <a:t> </a:t>
            </a:r>
            <a:r>
              <a:rPr lang="de-AT" sz="1600" dirty="0" err="1"/>
              <a:t>that</a:t>
            </a:r>
            <a:r>
              <a:rPr lang="de-AT" sz="1600" dirty="0"/>
              <a:t> </a:t>
            </a:r>
            <a:r>
              <a:rPr lang="de-AT" sz="1600" dirty="0" err="1"/>
              <a:t>we</a:t>
            </a:r>
            <a:r>
              <a:rPr lang="de-AT" sz="1600" dirty="0"/>
              <a:t> </a:t>
            </a:r>
            <a:r>
              <a:rPr lang="de-AT" sz="1600" dirty="0" err="1"/>
              <a:t>found</a:t>
            </a:r>
            <a:r>
              <a:rPr lang="de-AT" sz="1600" dirty="0"/>
              <a:t> a </a:t>
            </a:r>
            <a:r>
              <a:rPr lang="de-AT" sz="1600" dirty="0" err="1"/>
              <a:t>number</a:t>
            </a:r>
            <a:r>
              <a:rPr lang="de-AT" sz="1600" dirty="0"/>
              <a:t> </a:t>
            </a:r>
            <a:r>
              <a:rPr lang="de-AT" sz="1600" dirty="0" err="1"/>
              <a:t>of</a:t>
            </a:r>
            <a:r>
              <a:rPr lang="de-AT" sz="1600" dirty="0"/>
              <a:t> </a:t>
            </a:r>
            <a:r>
              <a:rPr lang="de-AT" sz="1600" dirty="0" err="1"/>
              <a:t>your</a:t>
            </a:r>
            <a:r>
              <a:rPr lang="de-AT" sz="1600" dirty="0"/>
              <a:t> </a:t>
            </a:r>
            <a:r>
              <a:rPr lang="de-AT" sz="1600" dirty="0" err="1"/>
              <a:t>systems</a:t>
            </a:r>
            <a:r>
              <a:rPr lang="de-AT" sz="1600" dirty="0"/>
              <a:t> and </a:t>
            </a:r>
            <a:r>
              <a:rPr lang="de-AT" sz="1600" dirty="0" err="1"/>
              <a:t>procedures</a:t>
            </a:r>
            <a:r>
              <a:rPr lang="de-AT" sz="1600" dirty="0"/>
              <a:t> </a:t>
            </a:r>
            <a:r>
              <a:rPr lang="de-AT" sz="1600" dirty="0" err="1"/>
              <a:t>to</a:t>
            </a:r>
            <a:r>
              <a:rPr lang="de-AT" sz="1600" dirty="0"/>
              <a:t> </a:t>
            </a:r>
            <a:r>
              <a:rPr lang="de-AT" sz="1600" dirty="0" err="1"/>
              <a:t>be</a:t>
            </a:r>
            <a:r>
              <a:rPr lang="de-AT" sz="1600" dirty="0"/>
              <a:t> strong. </a:t>
            </a:r>
            <a:r>
              <a:rPr lang="de-AT" sz="1600" dirty="0" err="1"/>
              <a:t>We</a:t>
            </a:r>
            <a:r>
              <a:rPr lang="de-AT" sz="1600" dirty="0"/>
              <a:t> </a:t>
            </a:r>
            <a:r>
              <a:rPr lang="de-AT" sz="1600" dirty="0" err="1"/>
              <a:t>want</a:t>
            </a:r>
            <a:r>
              <a:rPr lang="de-AT" sz="1600" dirty="0"/>
              <a:t> </a:t>
            </a:r>
            <a:r>
              <a:rPr lang="de-AT" sz="1600" dirty="0" err="1"/>
              <a:t>to</a:t>
            </a:r>
            <a:r>
              <a:rPr lang="de-AT" sz="1600" dirty="0"/>
              <a:t> </a:t>
            </a:r>
            <a:r>
              <a:rPr lang="de-AT" sz="1600" dirty="0" err="1"/>
              <a:t>take</a:t>
            </a:r>
            <a:r>
              <a:rPr lang="de-AT" sz="1600" dirty="0"/>
              <a:t> </a:t>
            </a:r>
            <a:r>
              <a:rPr lang="de-AT" sz="1600" dirty="0" err="1"/>
              <a:t>this</a:t>
            </a:r>
            <a:r>
              <a:rPr lang="de-AT" sz="1600" dirty="0"/>
              <a:t> time </a:t>
            </a:r>
            <a:r>
              <a:rPr lang="de-AT" sz="1600" dirty="0" err="1"/>
              <a:t>to</a:t>
            </a:r>
            <a:r>
              <a:rPr lang="de-AT" sz="1600" dirty="0"/>
              <a:t> </a:t>
            </a:r>
            <a:r>
              <a:rPr lang="de-AT" sz="1600" dirty="0" err="1"/>
              <a:t>recognize</a:t>
            </a:r>
            <a:r>
              <a:rPr lang="de-AT" sz="1600" dirty="0"/>
              <a:t> and </a:t>
            </a:r>
            <a:r>
              <a:rPr lang="de-AT" sz="1600" dirty="0" err="1"/>
              <a:t>praise</a:t>
            </a:r>
            <a:r>
              <a:rPr lang="de-AT" sz="1600" dirty="0"/>
              <a:t> </a:t>
            </a:r>
            <a:r>
              <a:rPr lang="de-AT" sz="1600" dirty="0" err="1"/>
              <a:t>your</a:t>
            </a:r>
            <a:r>
              <a:rPr lang="de-AT" sz="1600" dirty="0"/>
              <a:t> </a:t>
            </a:r>
            <a:r>
              <a:rPr lang="de-AT" sz="1600" dirty="0" err="1"/>
              <a:t>personnel</a:t>
            </a:r>
            <a:r>
              <a:rPr lang="de-AT" sz="1600" dirty="0"/>
              <a:t> </a:t>
            </a:r>
            <a:r>
              <a:rPr lang="de-AT" sz="1600" dirty="0" err="1"/>
              <a:t>for</a:t>
            </a:r>
            <a:r>
              <a:rPr lang="de-AT" sz="1600" dirty="0"/>
              <a:t> </a:t>
            </a:r>
            <a:r>
              <a:rPr lang="de-AT" sz="1600" dirty="0" err="1"/>
              <a:t>their</a:t>
            </a:r>
            <a:r>
              <a:rPr lang="de-AT" sz="1600" dirty="0"/>
              <a:t> </a:t>
            </a:r>
            <a:r>
              <a:rPr lang="de-AT" sz="1600" dirty="0" err="1"/>
              <a:t>commitment</a:t>
            </a:r>
            <a:r>
              <a:rPr lang="de-AT" sz="1600" dirty="0"/>
              <a:t> and </a:t>
            </a:r>
            <a:r>
              <a:rPr lang="de-AT" sz="1600" dirty="0" err="1"/>
              <a:t>hard</a:t>
            </a:r>
            <a:r>
              <a:rPr lang="de-AT" sz="1600" dirty="0"/>
              <a:t> </a:t>
            </a:r>
            <a:r>
              <a:rPr lang="de-AT" sz="1600" dirty="0" err="1"/>
              <a:t>work</a:t>
            </a:r>
            <a:r>
              <a:rPr lang="de-AT" sz="1600" dirty="0"/>
              <a:t>, </a:t>
            </a:r>
            <a:r>
              <a:rPr lang="de-AT" sz="1600" dirty="0" err="1"/>
              <a:t>which</a:t>
            </a:r>
            <a:r>
              <a:rPr lang="de-AT" sz="1600" dirty="0"/>
              <a:t> </a:t>
            </a:r>
            <a:r>
              <a:rPr lang="de-AT" sz="1600" dirty="0" err="1"/>
              <a:t>is</a:t>
            </a:r>
            <a:r>
              <a:rPr lang="de-AT" sz="1600" dirty="0"/>
              <a:t> </a:t>
            </a:r>
            <a:r>
              <a:rPr lang="de-AT" sz="1600" dirty="0" err="1"/>
              <a:t>reflected</a:t>
            </a:r>
            <a:r>
              <a:rPr lang="de-AT" sz="1600" dirty="0"/>
              <a:t> in </a:t>
            </a:r>
            <a:r>
              <a:rPr lang="de-AT" sz="1600" dirty="0" err="1"/>
              <a:t>these</a:t>
            </a:r>
            <a:r>
              <a:rPr lang="de-AT" sz="1600" dirty="0"/>
              <a:t> strong </a:t>
            </a:r>
            <a:r>
              <a:rPr lang="de-AT" sz="1600" dirty="0" err="1"/>
              <a:t>points</a:t>
            </a:r>
            <a:r>
              <a:rPr lang="de-AT" sz="1600" dirty="0"/>
              <a:t>.</a:t>
            </a:r>
          </a:p>
          <a:p>
            <a:r>
              <a:rPr lang="de-AT" sz="1600" dirty="0" err="1"/>
              <a:t>Using</a:t>
            </a:r>
            <a:r>
              <a:rPr lang="de-AT" sz="1600" dirty="0"/>
              <a:t> SAP </a:t>
            </a:r>
            <a:r>
              <a:rPr lang="de-AT" sz="1600" dirty="0" err="1"/>
              <a:t>for</a:t>
            </a:r>
            <a:r>
              <a:rPr lang="de-AT" sz="1600" dirty="0"/>
              <a:t> </a:t>
            </a:r>
            <a:r>
              <a:rPr lang="de-AT" sz="1600" dirty="0" err="1"/>
              <a:t>inventory</a:t>
            </a:r>
            <a:r>
              <a:rPr lang="de-AT" sz="1600" dirty="0"/>
              <a:t> </a:t>
            </a:r>
            <a:r>
              <a:rPr lang="de-AT" sz="1600" dirty="0" err="1"/>
              <a:t>management</a:t>
            </a:r>
            <a:r>
              <a:rPr lang="de-AT" sz="1600" dirty="0"/>
              <a:t>.</a:t>
            </a:r>
          </a:p>
          <a:p>
            <a:r>
              <a:rPr lang="de-AT" sz="1600" dirty="0"/>
              <a:t>Safe </a:t>
            </a:r>
            <a:r>
              <a:rPr lang="de-AT" sz="1600" dirty="0" err="1"/>
              <a:t>storing</a:t>
            </a:r>
            <a:r>
              <a:rPr lang="de-AT" sz="1600" dirty="0"/>
              <a:t> </a:t>
            </a:r>
            <a:r>
              <a:rPr lang="de-AT" sz="1600" dirty="0" err="1"/>
              <a:t>of</a:t>
            </a:r>
            <a:r>
              <a:rPr lang="de-AT" sz="1600" dirty="0"/>
              <a:t> </a:t>
            </a:r>
            <a:r>
              <a:rPr lang="de-AT" sz="1600" dirty="0" err="1"/>
              <a:t>risks</a:t>
            </a:r>
            <a:r>
              <a:rPr lang="de-AT" sz="1600" dirty="0"/>
              <a:t> and </a:t>
            </a:r>
            <a:r>
              <a:rPr lang="de-AT" sz="1600" dirty="0" err="1"/>
              <a:t>vulnerabilities</a:t>
            </a:r>
            <a:r>
              <a:rPr lang="de-AT" sz="1600" dirty="0"/>
              <a:t> in an </a:t>
            </a:r>
            <a:r>
              <a:rPr lang="de-AT" sz="1600" dirty="0" err="1"/>
              <a:t>organized</a:t>
            </a:r>
            <a:r>
              <a:rPr lang="de-AT" sz="1600" dirty="0"/>
              <a:t> </a:t>
            </a:r>
            <a:r>
              <a:rPr lang="de-AT" sz="1600" dirty="0" err="1"/>
              <a:t>manner</a:t>
            </a:r>
            <a:r>
              <a:rPr lang="de-AT" sz="1600" dirty="0"/>
              <a:t>.</a:t>
            </a:r>
          </a:p>
          <a:p>
            <a:r>
              <a:rPr lang="de-AT" sz="1600" dirty="0"/>
              <a:t>Having </a:t>
            </a:r>
            <a:r>
              <a:rPr lang="de-AT" sz="1600" dirty="0" err="1"/>
              <a:t>escrow</a:t>
            </a:r>
            <a:r>
              <a:rPr lang="de-AT" sz="1600" dirty="0"/>
              <a:t> </a:t>
            </a:r>
            <a:r>
              <a:rPr lang="de-AT" sz="1600" dirty="0" err="1"/>
              <a:t>software</a:t>
            </a:r>
            <a:r>
              <a:rPr lang="de-AT" sz="1600" dirty="0"/>
              <a:t> </a:t>
            </a:r>
            <a:r>
              <a:rPr lang="de-AT" sz="1600" dirty="0" err="1"/>
              <a:t>agreement</a:t>
            </a:r>
            <a:r>
              <a:rPr lang="de-AT" sz="1600" dirty="0"/>
              <a:t>.</a:t>
            </a:r>
          </a:p>
          <a:p>
            <a:r>
              <a:rPr lang="de-AT" sz="1600" dirty="0"/>
              <a:t>Always </a:t>
            </a:r>
            <a:r>
              <a:rPr lang="de-AT" sz="1600" dirty="0" err="1"/>
              <a:t>updating</a:t>
            </a:r>
            <a:r>
              <a:rPr lang="de-AT" sz="1600" dirty="0"/>
              <a:t> </a:t>
            </a:r>
            <a:r>
              <a:rPr lang="de-AT" sz="1600" dirty="0" err="1"/>
              <a:t>the</a:t>
            </a:r>
            <a:r>
              <a:rPr lang="de-AT" sz="1600" dirty="0"/>
              <a:t> </a:t>
            </a:r>
            <a:r>
              <a:rPr lang="de-AT" sz="1600" dirty="0" err="1"/>
              <a:t>policies</a:t>
            </a:r>
            <a:endParaRPr lang="de-AT" sz="1600" dirty="0"/>
          </a:p>
          <a:p>
            <a:r>
              <a:rPr lang="de-AT" sz="1600" dirty="0"/>
              <a:t>Risk </a:t>
            </a:r>
            <a:r>
              <a:rPr lang="de-AT" sz="1600" dirty="0" err="1"/>
              <a:t>assessment</a:t>
            </a:r>
            <a:r>
              <a:rPr lang="de-AT" sz="1600" dirty="0"/>
              <a:t> </a:t>
            </a:r>
            <a:r>
              <a:rPr lang="de-AT" sz="1600" dirty="0" err="1"/>
              <a:t>is</a:t>
            </a:r>
            <a:r>
              <a:rPr lang="de-AT" sz="1600" dirty="0"/>
              <a:t> </a:t>
            </a:r>
            <a:r>
              <a:rPr lang="de-AT" sz="1600" dirty="0" err="1"/>
              <a:t>done</a:t>
            </a:r>
            <a:r>
              <a:rPr lang="de-AT" sz="1600" dirty="0"/>
              <a:t> </a:t>
            </a:r>
            <a:r>
              <a:rPr lang="de-AT" sz="1600" dirty="0" err="1"/>
              <a:t>once</a:t>
            </a:r>
            <a:r>
              <a:rPr lang="de-AT" sz="1600" dirty="0"/>
              <a:t> a </a:t>
            </a:r>
            <a:r>
              <a:rPr lang="de-AT" sz="1600" dirty="0" err="1"/>
              <a:t>year</a:t>
            </a:r>
            <a:r>
              <a:rPr lang="de-AT" sz="1600" dirty="0"/>
              <a:t> </a:t>
            </a:r>
            <a:r>
              <a:rPr lang="de-AT" sz="1600" dirty="0" err="1"/>
              <a:t>following</a:t>
            </a:r>
            <a:r>
              <a:rPr lang="de-AT" sz="1600" dirty="0"/>
              <a:t> </a:t>
            </a:r>
            <a:r>
              <a:rPr lang="de-AT" sz="1600" dirty="0" err="1"/>
              <a:t>the</a:t>
            </a:r>
            <a:r>
              <a:rPr lang="de-AT" sz="1600" dirty="0"/>
              <a:t> </a:t>
            </a:r>
            <a:r>
              <a:rPr lang="de-AT" sz="1600" dirty="0" err="1"/>
              <a:t>rule</a:t>
            </a:r>
            <a:r>
              <a:rPr lang="de-AT" sz="1600" dirty="0"/>
              <a:t> </a:t>
            </a:r>
            <a:r>
              <a:rPr lang="de-AT" sz="1600" dirty="0" err="1"/>
              <a:t>of</a:t>
            </a:r>
            <a:r>
              <a:rPr lang="de-AT" sz="1600" dirty="0"/>
              <a:t> </a:t>
            </a:r>
            <a:r>
              <a:rPr lang="de-AT" sz="1600" dirty="0" err="1"/>
              <a:t>thumb</a:t>
            </a:r>
            <a:r>
              <a:rPr lang="de-AT" sz="1600" dirty="0"/>
              <a:t>.</a:t>
            </a:r>
          </a:p>
          <a:p>
            <a:pPr marL="0" indent="0">
              <a:buNone/>
            </a:pPr>
            <a:endParaRPr lang="de-AT" sz="1600" dirty="0"/>
          </a:p>
        </p:txBody>
      </p:sp>
      <p:sp>
        <p:nvSpPr>
          <p:cNvPr id="5" name="Bildplatzhalter 4">
            <a:extLst>
              <a:ext uri="{FF2B5EF4-FFF2-40B4-BE49-F238E27FC236}">
                <a16:creationId xmlns:a16="http://schemas.microsoft.com/office/drawing/2014/main" id="{2E0D94A1-1E95-472E-9380-C5C3C970A6EB}"/>
              </a:ext>
            </a:extLst>
          </p:cNvPr>
          <p:cNvSpPr>
            <a:spLocks noGrp="1"/>
          </p:cNvSpPr>
          <p:nvPr>
            <p:ph type="pic" sz="quarter" idx="14"/>
          </p:nvPr>
        </p:nvSpPr>
        <p:spPr/>
      </p:sp>
      <p:pic>
        <p:nvPicPr>
          <p:cNvPr id="8" name="Bildplatzhalter 6">
            <a:extLst>
              <a:ext uri="{FF2B5EF4-FFF2-40B4-BE49-F238E27FC236}">
                <a16:creationId xmlns:a16="http://schemas.microsoft.com/office/drawing/2014/main" id="{9ACCB2B5-021A-4B10-87E7-6E8599E88AF2}"/>
              </a:ext>
            </a:extLst>
          </p:cNvPr>
          <p:cNvPicPr>
            <a:picLocks noChangeAspect="1"/>
          </p:cNvPicPr>
          <p:nvPr/>
        </p:nvPicPr>
        <p:blipFill>
          <a:blip r:embed="rId2">
            <a:extLst>
              <a:ext uri="{28A0092B-C50C-407E-A947-70E740481C1C}">
                <a14:useLocalDpi xmlns:a14="http://schemas.microsoft.com/office/drawing/2010/main" val="0"/>
              </a:ext>
            </a:extLst>
          </a:blip>
          <a:srcRect l="27377" r="27377"/>
          <a:stretch/>
        </p:blipFill>
        <p:spPr>
          <a:xfrm>
            <a:off x="7528541" y="0"/>
            <a:ext cx="4653831" cy="6858000"/>
          </a:xfrm>
          <a:custGeom>
            <a:avLst/>
            <a:gdLst>
              <a:gd name="connsiteX0" fmla="*/ 0 w 7673974"/>
              <a:gd name="connsiteY0" fmla="*/ 0 h 11309350"/>
              <a:gd name="connsiteX1" fmla="*/ 5729750 w 7673974"/>
              <a:gd name="connsiteY1" fmla="*/ 0 h 11309350"/>
              <a:gd name="connsiteX2" fmla="*/ 5729750 w 7673974"/>
              <a:gd name="connsiteY2" fmla="*/ 1944000 h 11309350"/>
              <a:gd name="connsiteX3" fmla="*/ 7673750 w 7673974"/>
              <a:gd name="connsiteY3" fmla="*/ 1944000 h 11309350"/>
              <a:gd name="connsiteX4" fmla="*/ 7673750 w 7673974"/>
              <a:gd name="connsiteY4" fmla="*/ 0 h 11309350"/>
              <a:gd name="connsiteX5" fmla="*/ 7673974 w 7673974"/>
              <a:gd name="connsiteY5" fmla="*/ 0 h 11309350"/>
              <a:gd name="connsiteX6" fmla="*/ 7673974 w 7673974"/>
              <a:gd name="connsiteY6" fmla="*/ 11309350 h 11309350"/>
              <a:gd name="connsiteX7" fmla="*/ 0 w 7673974"/>
              <a:gd name="connsiteY7" fmla="*/ 11309350 h 1130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73974" h="11309350">
                <a:moveTo>
                  <a:pt x="0" y="0"/>
                </a:moveTo>
                <a:lnTo>
                  <a:pt x="5729750" y="0"/>
                </a:lnTo>
                <a:lnTo>
                  <a:pt x="5729750" y="1944000"/>
                </a:lnTo>
                <a:lnTo>
                  <a:pt x="7673750" y="1944000"/>
                </a:lnTo>
                <a:lnTo>
                  <a:pt x="7673750" y="0"/>
                </a:lnTo>
                <a:lnTo>
                  <a:pt x="7673974" y="0"/>
                </a:lnTo>
                <a:lnTo>
                  <a:pt x="7673974" y="11309350"/>
                </a:lnTo>
                <a:lnTo>
                  <a:pt x="0" y="11309350"/>
                </a:lnTo>
                <a:close/>
              </a:path>
            </a:pathLst>
          </a:custGeom>
        </p:spPr>
      </p:pic>
      <p:sp>
        <p:nvSpPr>
          <p:cNvPr id="9" name="Datumsplatzhalter 12">
            <a:extLst>
              <a:ext uri="{FF2B5EF4-FFF2-40B4-BE49-F238E27FC236}">
                <a16:creationId xmlns:a16="http://schemas.microsoft.com/office/drawing/2014/main" id="{F88897A8-34FB-4C66-94C9-ADA8D02ADCD9}"/>
              </a:ext>
            </a:extLst>
          </p:cNvPr>
          <p:cNvSpPr txBox="1">
            <a:spLocks/>
          </p:cNvSpPr>
          <p:nvPr/>
        </p:nvSpPr>
        <p:spPr>
          <a:xfrm rot="16200000">
            <a:off x="10664951" y="5294511"/>
            <a:ext cx="2743200" cy="365125"/>
          </a:xfrm>
          <a:prstGeom prst="rect">
            <a:avLst/>
          </a:prstGeom>
        </p:spPr>
        <p:txBody>
          <a:bodyPr vert="horz" lIns="91440" tIns="45720" rIns="91440" bIns="45720" rtlCol="0" anchor="ctr"/>
          <a:lstStyle>
            <a:defPPr>
              <a:defRPr lang="de-DE"/>
            </a:defPPr>
            <a:lvl1pPr marL="0" algn="r" defTabSz="914400" rtl="0" eaLnBrk="1" latinLnBrk="0" hangingPunct="1">
              <a:defRPr sz="16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1100" b="0" i="1" dirty="0">
                <a:effectLst/>
                <a:latin typeface="arial" panose="020B0604020202020204" pitchFamily="34" charset="0"/>
              </a:rPr>
              <a:t>© </a:t>
            </a:r>
            <a:r>
              <a:rPr lang="de-DE" sz="1100" b="0" i="0" dirty="0">
                <a:effectLst/>
                <a:latin typeface="Segoe UI" panose="020B0502040204020203" pitchFamily="34" charset="0"/>
              </a:rPr>
              <a:t>Peter Rauchecker</a:t>
            </a:r>
            <a:endParaRPr lang="de-DE" sz="1100" dirty="0"/>
          </a:p>
        </p:txBody>
      </p:sp>
    </p:spTree>
    <p:extLst>
      <p:ext uri="{BB962C8B-B14F-4D97-AF65-F5344CB8AC3E}">
        <p14:creationId xmlns:p14="http://schemas.microsoft.com/office/powerpoint/2010/main" val="3685367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1BE9B6-43C8-96D5-8D83-877B1FA0CB87}"/>
              </a:ext>
            </a:extLst>
          </p:cNvPr>
          <p:cNvSpPr>
            <a:spLocks noGrp="1"/>
          </p:cNvSpPr>
          <p:nvPr>
            <p:ph type="body" sz="quarter" idx="14"/>
          </p:nvPr>
        </p:nvSpPr>
        <p:spPr/>
        <p:txBody>
          <a:bodyPr/>
          <a:lstStyle/>
          <a:p>
            <a:r>
              <a:rPr lang="en-GB" dirty="0"/>
              <a:t>Throughout the audit, we found a number of potential risks that might affect the precision and thoroughness of our reporting. These risks highlight places where vulnerabilities may be more likely to occur, so it is crucial that we address them quickly and effectively.</a:t>
            </a:r>
          </a:p>
          <a:p>
            <a:r>
              <a:rPr lang="en-GB" dirty="0"/>
              <a:t>Type of measurement scale:</a:t>
            </a:r>
          </a:p>
          <a:p>
            <a:pPr marL="342900" indent="-342900">
              <a:buFont typeface="Arial" panose="020B0604020202020204" pitchFamily="34" charset="0"/>
              <a:buChar char="•"/>
            </a:pPr>
            <a:r>
              <a:rPr lang="en-GB" sz="1800" dirty="0">
                <a:solidFill>
                  <a:srgbClr val="00B050"/>
                </a:solidFill>
                <a:effectLst/>
                <a:latin typeface="TimesNewRomanPSMT"/>
              </a:rPr>
              <a:t>Low risk </a:t>
            </a:r>
            <a:endParaRPr lang="en-GB" dirty="0">
              <a:solidFill>
                <a:srgbClr val="00B050"/>
              </a:solidFill>
            </a:endParaRPr>
          </a:p>
          <a:p>
            <a:pPr marL="342900" indent="-342900">
              <a:buFont typeface="Arial" panose="020B0604020202020204" pitchFamily="34" charset="0"/>
              <a:buChar char="•"/>
            </a:pPr>
            <a:r>
              <a:rPr lang="en-GB" sz="1800" dirty="0">
                <a:solidFill>
                  <a:srgbClr val="FFC000"/>
                </a:solidFill>
                <a:effectLst/>
                <a:latin typeface="TimesNewRomanPSMT"/>
              </a:rPr>
              <a:t>Medium risk </a:t>
            </a:r>
            <a:endParaRPr lang="en-GB" dirty="0">
              <a:solidFill>
                <a:srgbClr val="FFC000"/>
              </a:solidFill>
            </a:endParaRPr>
          </a:p>
          <a:p>
            <a:pPr marL="342900" indent="-342900">
              <a:buFont typeface="Arial" panose="020B0604020202020204" pitchFamily="34" charset="0"/>
              <a:buChar char="•"/>
            </a:pPr>
            <a:r>
              <a:rPr lang="en-GB" sz="1800" dirty="0">
                <a:solidFill>
                  <a:srgbClr val="FF0000"/>
                </a:solidFill>
                <a:effectLst/>
                <a:latin typeface="TimesNewRomanPSMT"/>
              </a:rPr>
              <a:t>High risk </a:t>
            </a:r>
            <a:endParaRPr lang="en-GB" dirty="0">
              <a:solidFill>
                <a:srgbClr val="FF0000"/>
              </a:solidFill>
            </a:endParaRPr>
          </a:p>
          <a:p>
            <a:pPr marL="342900" indent="-342900">
              <a:buFont typeface="Arial" panose="020B0604020202020204" pitchFamily="34" charset="0"/>
              <a:buChar char="•"/>
            </a:pPr>
            <a:endParaRPr lang="en-RO" dirty="0"/>
          </a:p>
        </p:txBody>
      </p:sp>
      <p:sp>
        <p:nvSpPr>
          <p:cNvPr id="3" name="Text Placeholder 2">
            <a:extLst>
              <a:ext uri="{FF2B5EF4-FFF2-40B4-BE49-F238E27FC236}">
                <a16:creationId xmlns:a16="http://schemas.microsoft.com/office/drawing/2014/main" id="{9E45E758-9D31-780E-CEB4-88E111E5AF83}"/>
              </a:ext>
            </a:extLst>
          </p:cNvPr>
          <p:cNvSpPr>
            <a:spLocks noGrp="1"/>
          </p:cNvSpPr>
          <p:nvPr>
            <p:ph type="body" sz="quarter" idx="10"/>
          </p:nvPr>
        </p:nvSpPr>
        <p:spPr/>
        <p:txBody>
          <a:bodyPr>
            <a:normAutofit fontScale="92500"/>
          </a:bodyPr>
          <a:lstStyle/>
          <a:p>
            <a:r>
              <a:rPr lang="en-RO" dirty="0"/>
              <a:t>Risks Report </a:t>
            </a:r>
          </a:p>
        </p:txBody>
      </p:sp>
      <p:sp>
        <p:nvSpPr>
          <p:cNvPr id="4" name="Slide Number Placeholder 3">
            <a:extLst>
              <a:ext uri="{FF2B5EF4-FFF2-40B4-BE49-F238E27FC236}">
                <a16:creationId xmlns:a16="http://schemas.microsoft.com/office/drawing/2014/main" id="{7CEED900-F747-DB93-0FB5-5C9CAD3D0DCC}"/>
              </a:ext>
            </a:extLst>
          </p:cNvPr>
          <p:cNvSpPr>
            <a:spLocks noGrp="1"/>
          </p:cNvSpPr>
          <p:nvPr>
            <p:ph type="sldNum" sz="quarter" idx="4"/>
          </p:nvPr>
        </p:nvSpPr>
        <p:spPr/>
        <p:txBody>
          <a:bodyPr/>
          <a:lstStyle/>
          <a:p>
            <a:fld id="{0F0C01FE-33F2-48FE-ABF3-A309D39FFCED}" type="slidenum">
              <a:rPr lang="de-DE" smtClean="0"/>
              <a:pPr/>
              <a:t>4</a:t>
            </a:fld>
            <a:endParaRPr lang="de-DE" dirty="0"/>
          </a:p>
        </p:txBody>
      </p:sp>
      <p:sp>
        <p:nvSpPr>
          <p:cNvPr id="5" name="Date Placeholder 4">
            <a:extLst>
              <a:ext uri="{FF2B5EF4-FFF2-40B4-BE49-F238E27FC236}">
                <a16:creationId xmlns:a16="http://schemas.microsoft.com/office/drawing/2014/main" id="{0ADF909E-092F-85F2-FFBF-EA99F6CF1AE9}"/>
              </a:ext>
            </a:extLst>
          </p:cNvPr>
          <p:cNvSpPr>
            <a:spLocks noGrp="1"/>
          </p:cNvSpPr>
          <p:nvPr>
            <p:ph type="dt" sz="half" idx="2"/>
          </p:nvPr>
        </p:nvSpPr>
        <p:spPr/>
        <p:txBody>
          <a:bodyPr/>
          <a:lstStyle/>
          <a:p>
            <a:fld id="{DB1E0C8E-D4DD-4914-BCE0-68C7CBBAA534}" type="datetime1">
              <a:rPr lang="de-DE" smtClean="0"/>
              <a:t>30.04.23</a:t>
            </a:fld>
            <a:endParaRPr lang="de-DE" dirty="0"/>
          </a:p>
        </p:txBody>
      </p:sp>
    </p:spTree>
    <p:extLst>
      <p:ext uri="{BB962C8B-B14F-4D97-AF65-F5344CB8AC3E}">
        <p14:creationId xmlns:p14="http://schemas.microsoft.com/office/powerpoint/2010/main" val="377604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2C48E4-9B62-662F-FF76-8513206832D6}"/>
              </a:ext>
            </a:extLst>
          </p:cNvPr>
          <p:cNvSpPr>
            <a:spLocks noGrp="1"/>
          </p:cNvSpPr>
          <p:nvPr>
            <p:ph type="body" sz="quarter" idx="14"/>
          </p:nvPr>
        </p:nvSpPr>
        <p:spPr>
          <a:xfrm>
            <a:off x="237887" y="4221088"/>
            <a:ext cx="10260000" cy="2468676"/>
          </a:xfrm>
        </p:spPr>
        <p:txBody>
          <a:bodyPr>
            <a:normAutofit/>
          </a:bodyPr>
          <a:lstStyle/>
          <a:p>
            <a:r>
              <a:rPr lang="en-GB" sz="1800" b="1" dirty="0"/>
              <a:t>Recommendation:</a:t>
            </a:r>
          </a:p>
          <a:p>
            <a:r>
              <a:rPr lang="en-GB" sz="1800" dirty="0"/>
              <a:t>A rule about code scans must be implemented.</a:t>
            </a:r>
          </a:p>
          <a:p>
            <a:r>
              <a:rPr lang="en-GB" sz="1800" b="1" dirty="0"/>
              <a:t>Time of remediation :</a:t>
            </a:r>
          </a:p>
          <a:p>
            <a:r>
              <a:rPr lang="en-GB" sz="1800" dirty="0"/>
              <a:t>Within 1 week</a:t>
            </a:r>
            <a:endParaRPr lang="en-RO" sz="1800" dirty="0"/>
          </a:p>
        </p:txBody>
      </p:sp>
      <p:sp>
        <p:nvSpPr>
          <p:cNvPr id="3" name="Text Placeholder 2">
            <a:extLst>
              <a:ext uri="{FF2B5EF4-FFF2-40B4-BE49-F238E27FC236}">
                <a16:creationId xmlns:a16="http://schemas.microsoft.com/office/drawing/2014/main" id="{E474AF57-DAFD-8888-AEF2-665F16D55106}"/>
              </a:ext>
            </a:extLst>
          </p:cNvPr>
          <p:cNvSpPr>
            <a:spLocks noGrp="1"/>
          </p:cNvSpPr>
          <p:nvPr>
            <p:ph type="body" sz="quarter" idx="10"/>
          </p:nvPr>
        </p:nvSpPr>
        <p:spPr/>
        <p:txBody>
          <a:bodyPr>
            <a:normAutofit fontScale="92500"/>
          </a:bodyPr>
          <a:lstStyle/>
          <a:p>
            <a:r>
              <a:rPr lang="en-RO" dirty="0">
                <a:solidFill>
                  <a:srgbClr val="FF0000"/>
                </a:solidFill>
              </a:rPr>
              <a:t>High risk</a:t>
            </a:r>
          </a:p>
        </p:txBody>
      </p:sp>
      <p:sp>
        <p:nvSpPr>
          <p:cNvPr id="4" name="Slide Number Placeholder 3">
            <a:extLst>
              <a:ext uri="{FF2B5EF4-FFF2-40B4-BE49-F238E27FC236}">
                <a16:creationId xmlns:a16="http://schemas.microsoft.com/office/drawing/2014/main" id="{3955B9A6-9484-6F50-46BE-2FF38136B445}"/>
              </a:ext>
            </a:extLst>
          </p:cNvPr>
          <p:cNvSpPr>
            <a:spLocks noGrp="1"/>
          </p:cNvSpPr>
          <p:nvPr>
            <p:ph type="sldNum" sz="quarter" idx="4"/>
          </p:nvPr>
        </p:nvSpPr>
        <p:spPr/>
        <p:txBody>
          <a:bodyPr/>
          <a:lstStyle/>
          <a:p>
            <a:fld id="{0F0C01FE-33F2-48FE-ABF3-A309D39FFCED}" type="slidenum">
              <a:rPr lang="de-DE" smtClean="0"/>
              <a:pPr/>
              <a:t>5</a:t>
            </a:fld>
            <a:endParaRPr lang="de-DE" dirty="0"/>
          </a:p>
        </p:txBody>
      </p:sp>
      <p:sp>
        <p:nvSpPr>
          <p:cNvPr id="5" name="Date Placeholder 4">
            <a:extLst>
              <a:ext uri="{FF2B5EF4-FFF2-40B4-BE49-F238E27FC236}">
                <a16:creationId xmlns:a16="http://schemas.microsoft.com/office/drawing/2014/main" id="{47D2DD58-B263-E217-7822-2951D23D98F0}"/>
              </a:ext>
            </a:extLst>
          </p:cNvPr>
          <p:cNvSpPr>
            <a:spLocks noGrp="1"/>
          </p:cNvSpPr>
          <p:nvPr>
            <p:ph type="dt" sz="half" idx="2"/>
          </p:nvPr>
        </p:nvSpPr>
        <p:spPr/>
        <p:txBody>
          <a:bodyPr/>
          <a:lstStyle/>
          <a:p>
            <a:fld id="{DB1E0C8E-D4DD-4914-BCE0-68C7CBBAA534}" type="datetime1">
              <a:rPr lang="de-DE" smtClean="0"/>
              <a:t>30.04.23</a:t>
            </a:fld>
            <a:endParaRPr lang="de-DE" dirty="0"/>
          </a:p>
        </p:txBody>
      </p:sp>
      <p:pic>
        <p:nvPicPr>
          <p:cNvPr id="7" name="Picture 6" descr="Table&#10;&#10;Description automatically generated">
            <a:extLst>
              <a:ext uri="{FF2B5EF4-FFF2-40B4-BE49-F238E27FC236}">
                <a16:creationId xmlns:a16="http://schemas.microsoft.com/office/drawing/2014/main" id="{1DE47829-41D8-F567-6E1E-A864E5D1D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87" y="1335937"/>
            <a:ext cx="7772400" cy="2885151"/>
          </a:xfrm>
          <a:prstGeom prst="rect">
            <a:avLst/>
          </a:prstGeom>
        </p:spPr>
      </p:pic>
    </p:spTree>
    <p:extLst>
      <p:ext uri="{BB962C8B-B14F-4D97-AF65-F5344CB8AC3E}">
        <p14:creationId xmlns:p14="http://schemas.microsoft.com/office/powerpoint/2010/main" val="1487781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2C48E4-9B62-662F-FF76-8513206832D6}"/>
              </a:ext>
            </a:extLst>
          </p:cNvPr>
          <p:cNvSpPr>
            <a:spLocks noGrp="1"/>
          </p:cNvSpPr>
          <p:nvPr>
            <p:ph type="body" sz="quarter" idx="14"/>
          </p:nvPr>
        </p:nvSpPr>
        <p:spPr>
          <a:xfrm>
            <a:off x="237887" y="4221088"/>
            <a:ext cx="10260000" cy="2468676"/>
          </a:xfrm>
        </p:spPr>
        <p:txBody>
          <a:bodyPr>
            <a:normAutofit/>
          </a:bodyPr>
          <a:lstStyle/>
          <a:p>
            <a:r>
              <a:rPr lang="en-GB" sz="1800" b="1" dirty="0"/>
              <a:t>Recommendation:</a:t>
            </a:r>
          </a:p>
          <a:p>
            <a:r>
              <a:rPr lang="en-GB" sz="1800" dirty="0"/>
              <a:t>Implement a system to enable verification of the security settings on employees' personal devices.</a:t>
            </a:r>
          </a:p>
          <a:p>
            <a:r>
              <a:rPr lang="en-GB" sz="1800" b="1" dirty="0"/>
              <a:t>Time of remediation :</a:t>
            </a:r>
          </a:p>
          <a:p>
            <a:r>
              <a:rPr lang="en-GB" sz="1800" dirty="0"/>
              <a:t>Within 1 week</a:t>
            </a:r>
            <a:endParaRPr lang="en-RO" sz="1800" dirty="0"/>
          </a:p>
        </p:txBody>
      </p:sp>
      <p:sp>
        <p:nvSpPr>
          <p:cNvPr id="3" name="Text Placeholder 2">
            <a:extLst>
              <a:ext uri="{FF2B5EF4-FFF2-40B4-BE49-F238E27FC236}">
                <a16:creationId xmlns:a16="http://schemas.microsoft.com/office/drawing/2014/main" id="{E474AF57-DAFD-8888-AEF2-665F16D55106}"/>
              </a:ext>
            </a:extLst>
          </p:cNvPr>
          <p:cNvSpPr>
            <a:spLocks noGrp="1"/>
          </p:cNvSpPr>
          <p:nvPr>
            <p:ph type="body" sz="quarter" idx="10"/>
          </p:nvPr>
        </p:nvSpPr>
        <p:spPr/>
        <p:txBody>
          <a:bodyPr>
            <a:normAutofit fontScale="92500"/>
          </a:bodyPr>
          <a:lstStyle/>
          <a:p>
            <a:r>
              <a:rPr lang="en-RO" dirty="0">
                <a:solidFill>
                  <a:srgbClr val="FF0000"/>
                </a:solidFill>
              </a:rPr>
              <a:t>High risk</a:t>
            </a:r>
          </a:p>
        </p:txBody>
      </p:sp>
      <p:sp>
        <p:nvSpPr>
          <p:cNvPr id="4" name="Slide Number Placeholder 3">
            <a:extLst>
              <a:ext uri="{FF2B5EF4-FFF2-40B4-BE49-F238E27FC236}">
                <a16:creationId xmlns:a16="http://schemas.microsoft.com/office/drawing/2014/main" id="{3955B9A6-9484-6F50-46BE-2FF38136B445}"/>
              </a:ext>
            </a:extLst>
          </p:cNvPr>
          <p:cNvSpPr>
            <a:spLocks noGrp="1"/>
          </p:cNvSpPr>
          <p:nvPr>
            <p:ph type="sldNum" sz="quarter" idx="4"/>
          </p:nvPr>
        </p:nvSpPr>
        <p:spPr/>
        <p:txBody>
          <a:bodyPr/>
          <a:lstStyle/>
          <a:p>
            <a:fld id="{0F0C01FE-33F2-48FE-ABF3-A309D39FFCED}" type="slidenum">
              <a:rPr lang="de-DE" smtClean="0"/>
              <a:pPr/>
              <a:t>6</a:t>
            </a:fld>
            <a:endParaRPr lang="de-DE" dirty="0"/>
          </a:p>
        </p:txBody>
      </p:sp>
      <p:sp>
        <p:nvSpPr>
          <p:cNvPr id="5" name="Date Placeholder 4">
            <a:extLst>
              <a:ext uri="{FF2B5EF4-FFF2-40B4-BE49-F238E27FC236}">
                <a16:creationId xmlns:a16="http://schemas.microsoft.com/office/drawing/2014/main" id="{47D2DD58-B263-E217-7822-2951D23D98F0}"/>
              </a:ext>
            </a:extLst>
          </p:cNvPr>
          <p:cNvSpPr>
            <a:spLocks noGrp="1"/>
          </p:cNvSpPr>
          <p:nvPr>
            <p:ph type="dt" sz="half" idx="2"/>
          </p:nvPr>
        </p:nvSpPr>
        <p:spPr/>
        <p:txBody>
          <a:bodyPr/>
          <a:lstStyle/>
          <a:p>
            <a:fld id="{DB1E0C8E-D4DD-4914-BCE0-68C7CBBAA534}" type="datetime1">
              <a:rPr lang="de-DE" smtClean="0"/>
              <a:t>30.04.23</a:t>
            </a:fld>
            <a:endParaRPr lang="de-DE" dirty="0"/>
          </a:p>
        </p:txBody>
      </p:sp>
      <p:pic>
        <p:nvPicPr>
          <p:cNvPr id="8" name="Picture 7" descr="Table&#10;&#10;Description automatically generated">
            <a:extLst>
              <a:ext uri="{FF2B5EF4-FFF2-40B4-BE49-F238E27FC236}">
                <a16:creationId xmlns:a16="http://schemas.microsoft.com/office/drawing/2014/main" id="{C9DDF15A-C9E8-E82C-715A-BB834B3B11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96" y="1253705"/>
            <a:ext cx="7772400" cy="2967383"/>
          </a:xfrm>
          <a:prstGeom prst="rect">
            <a:avLst/>
          </a:prstGeom>
        </p:spPr>
      </p:pic>
    </p:spTree>
    <p:extLst>
      <p:ext uri="{BB962C8B-B14F-4D97-AF65-F5344CB8AC3E}">
        <p14:creationId xmlns:p14="http://schemas.microsoft.com/office/powerpoint/2010/main" val="3277743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2C48E4-9B62-662F-FF76-8513206832D6}"/>
              </a:ext>
            </a:extLst>
          </p:cNvPr>
          <p:cNvSpPr>
            <a:spLocks noGrp="1"/>
          </p:cNvSpPr>
          <p:nvPr>
            <p:ph type="body" sz="quarter" idx="14"/>
          </p:nvPr>
        </p:nvSpPr>
        <p:spPr>
          <a:xfrm>
            <a:off x="237887" y="4221088"/>
            <a:ext cx="10260000" cy="2468676"/>
          </a:xfrm>
        </p:spPr>
        <p:txBody>
          <a:bodyPr>
            <a:normAutofit/>
          </a:bodyPr>
          <a:lstStyle/>
          <a:p>
            <a:r>
              <a:rPr lang="en-GB" sz="1800" b="1" dirty="0"/>
              <a:t>Recommendation:</a:t>
            </a:r>
          </a:p>
          <a:p>
            <a:r>
              <a:rPr lang="en-GB" sz="1800" dirty="0">
                <a:effectLst/>
                <a:latin typeface="TimesNewRomanPSMT"/>
              </a:rPr>
              <a:t>If the device is not encrypted with </a:t>
            </a:r>
            <a:r>
              <a:rPr lang="en-GB" sz="1800" dirty="0" err="1">
                <a:effectLst/>
                <a:latin typeface="TimesNewRomanPSMT"/>
              </a:rPr>
              <a:t>bitlocker</a:t>
            </a:r>
            <a:r>
              <a:rPr lang="en-GB" sz="1800" dirty="0">
                <a:effectLst/>
                <a:latin typeface="TimesNewRomanPSMT"/>
              </a:rPr>
              <a:t> find a solution in order to wipe the data not only if the device receives an internet connection. </a:t>
            </a:r>
            <a:endParaRPr lang="en-GB" sz="1600" dirty="0">
              <a:effectLst/>
            </a:endParaRPr>
          </a:p>
          <a:p>
            <a:r>
              <a:rPr lang="en-GB" sz="1800" b="1" dirty="0"/>
              <a:t>Time of remediation :</a:t>
            </a:r>
          </a:p>
          <a:p>
            <a:r>
              <a:rPr lang="en-GB" sz="1800" dirty="0"/>
              <a:t>Within 1 week</a:t>
            </a:r>
            <a:endParaRPr lang="en-RO" sz="1800" dirty="0"/>
          </a:p>
        </p:txBody>
      </p:sp>
      <p:sp>
        <p:nvSpPr>
          <p:cNvPr id="3" name="Text Placeholder 2">
            <a:extLst>
              <a:ext uri="{FF2B5EF4-FFF2-40B4-BE49-F238E27FC236}">
                <a16:creationId xmlns:a16="http://schemas.microsoft.com/office/drawing/2014/main" id="{E474AF57-DAFD-8888-AEF2-665F16D55106}"/>
              </a:ext>
            </a:extLst>
          </p:cNvPr>
          <p:cNvSpPr>
            <a:spLocks noGrp="1"/>
          </p:cNvSpPr>
          <p:nvPr>
            <p:ph type="body" sz="quarter" idx="10"/>
          </p:nvPr>
        </p:nvSpPr>
        <p:spPr/>
        <p:txBody>
          <a:bodyPr>
            <a:normAutofit fontScale="92500"/>
          </a:bodyPr>
          <a:lstStyle/>
          <a:p>
            <a:r>
              <a:rPr lang="en-RO" dirty="0">
                <a:solidFill>
                  <a:srgbClr val="FF0000"/>
                </a:solidFill>
              </a:rPr>
              <a:t>High risk</a:t>
            </a:r>
          </a:p>
        </p:txBody>
      </p:sp>
      <p:sp>
        <p:nvSpPr>
          <p:cNvPr id="4" name="Slide Number Placeholder 3">
            <a:extLst>
              <a:ext uri="{FF2B5EF4-FFF2-40B4-BE49-F238E27FC236}">
                <a16:creationId xmlns:a16="http://schemas.microsoft.com/office/drawing/2014/main" id="{3955B9A6-9484-6F50-46BE-2FF38136B445}"/>
              </a:ext>
            </a:extLst>
          </p:cNvPr>
          <p:cNvSpPr>
            <a:spLocks noGrp="1"/>
          </p:cNvSpPr>
          <p:nvPr>
            <p:ph type="sldNum" sz="quarter" idx="4"/>
          </p:nvPr>
        </p:nvSpPr>
        <p:spPr/>
        <p:txBody>
          <a:bodyPr/>
          <a:lstStyle/>
          <a:p>
            <a:fld id="{0F0C01FE-33F2-48FE-ABF3-A309D39FFCED}" type="slidenum">
              <a:rPr lang="de-DE" smtClean="0"/>
              <a:pPr/>
              <a:t>7</a:t>
            </a:fld>
            <a:endParaRPr lang="de-DE" dirty="0"/>
          </a:p>
        </p:txBody>
      </p:sp>
      <p:sp>
        <p:nvSpPr>
          <p:cNvPr id="5" name="Date Placeholder 4">
            <a:extLst>
              <a:ext uri="{FF2B5EF4-FFF2-40B4-BE49-F238E27FC236}">
                <a16:creationId xmlns:a16="http://schemas.microsoft.com/office/drawing/2014/main" id="{47D2DD58-B263-E217-7822-2951D23D98F0}"/>
              </a:ext>
            </a:extLst>
          </p:cNvPr>
          <p:cNvSpPr>
            <a:spLocks noGrp="1"/>
          </p:cNvSpPr>
          <p:nvPr>
            <p:ph type="dt" sz="half" idx="2"/>
          </p:nvPr>
        </p:nvSpPr>
        <p:spPr/>
        <p:txBody>
          <a:bodyPr/>
          <a:lstStyle/>
          <a:p>
            <a:fld id="{DB1E0C8E-D4DD-4914-BCE0-68C7CBBAA534}" type="datetime1">
              <a:rPr lang="de-DE" smtClean="0"/>
              <a:t>30.04.23</a:t>
            </a:fld>
            <a:endParaRPr lang="de-DE" dirty="0"/>
          </a:p>
        </p:txBody>
      </p:sp>
      <p:pic>
        <p:nvPicPr>
          <p:cNvPr id="7" name="Picture 6" descr="Graphical user interface, application&#10;&#10;Description automatically generated">
            <a:extLst>
              <a:ext uri="{FF2B5EF4-FFF2-40B4-BE49-F238E27FC236}">
                <a16:creationId xmlns:a16="http://schemas.microsoft.com/office/drawing/2014/main" id="{195272A0-63AC-5282-9A39-871359822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672" y="1196752"/>
            <a:ext cx="5904656" cy="3203654"/>
          </a:xfrm>
          <a:prstGeom prst="rect">
            <a:avLst/>
          </a:prstGeom>
        </p:spPr>
      </p:pic>
    </p:spTree>
    <p:extLst>
      <p:ext uri="{BB962C8B-B14F-4D97-AF65-F5344CB8AC3E}">
        <p14:creationId xmlns:p14="http://schemas.microsoft.com/office/powerpoint/2010/main" val="4277617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2C48E4-9B62-662F-FF76-8513206832D6}"/>
              </a:ext>
            </a:extLst>
          </p:cNvPr>
          <p:cNvSpPr>
            <a:spLocks noGrp="1"/>
          </p:cNvSpPr>
          <p:nvPr>
            <p:ph type="body" sz="quarter" idx="14"/>
          </p:nvPr>
        </p:nvSpPr>
        <p:spPr>
          <a:xfrm>
            <a:off x="237887" y="4221088"/>
            <a:ext cx="10260000" cy="2468676"/>
          </a:xfrm>
        </p:spPr>
        <p:txBody>
          <a:bodyPr>
            <a:normAutofit/>
          </a:bodyPr>
          <a:lstStyle/>
          <a:p>
            <a:r>
              <a:rPr lang="en-GB" sz="1800" b="1" dirty="0"/>
              <a:t>Recommendation:</a:t>
            </a:r>
          </a:p>
          <a:p>
            <a:r>
              <a:rPr lang="en-GB" sz="1800" dirty="0"/>
              <a:t>Implement web filtering while working remotely.</a:t>
            </a:r>
          </a:p>
          <a:p>
            <a:r>
              <a:rPr lang="en-GB" sz="1800" b="1" dirty="0"/>
              <a:t>Time of remediation :</a:t>
            </a:r>
          </a:p>
          <a:p>
            <a:r>
              <a:rPr lang="en-GB" sz="1800" dirty="0"/>
              <a:t>Within 1 month</a:t>
            </a:r>
            <a:endParaRPr lang="en-RO" sz="1800" dirty="0"/>
          </a:p>
        </p:txBody>
      </p:sp>
      <p:sp>
        <p:nvSpPr>
          <p:cNvPr id="3" name="Text Placeholder 2">
            <a:extLst>
              <a:ext uri="{FF2B5EF4-FFF2-40B4-BE49-F238E27FC236}">
                <a16:creationId xmlns:a16="http://schemas.microsoft.com/office/drawing/2014/main" id="{E474AF57-DAFD-8888-AEF2-665F16D55106}"/>
              </a:ext>
            </a:extLst>
          </p:cNvPr>
          <p:cNvSpPr>
            <a:spLocks noGrp="1"/>
          </p:cNvSpPr>
          <p:nvPr>
            <p:ph type="body" sz="quarter" idx="10"/>
          </p:nvPr>
        </p:nvSpPr>
        <p:spPr/>
        <p:txBody>
          <a:bodyPr>
            <a:normAutofit fontScale="92500"/>
          </a:bodyPr>
          <a:lstStyle/>
          <a:p>
            <a:r>
              <a:rPr lang="en-RO" dirty="0">
                <a:solidFill>
                  <a:srgbClr val="FFC000"/>
                </a:solidFill>
              </a:rPr>
              <a:t>Medium risk</a:t>
            </a:r>
          </a:p>
        </p:txBody>
      </p:sp>
      <p:sp>
        <p:nvSpPr>
          <p:cNvPr id="4" name="Slide Number Placeholder 3">
            <a:extLst>
              <a:ext uri="{FF2B5EF4-FFF2-40B4-BE49-F238E27FC236}">
                <a16:creationId xmlns:a16="http://schemas.microsoft.com/office/drawing/2014/main" id="{3955B9A6-9484-6F50-46BE-2FF38136B445}"/>
              </a:ext>
            </a:extLst>
          </p:cNvPr>
          <p:cNvSpPr>
            <a:spLocks noGrp="1"/>
          </p:cNvSpPr>
          <p:nvPr>
            <p:ph type="sldNum" sz="quarter" idx="4"/>
          </p:nvPr>
        </p:nvSpPr>
        <p:spPr/>
        <p:txBody>
          <a:bodyPr/>
          <a:lstStyle/>
          <a:p>
            <a:fld id="{0F0C01FE-33F2-48FE-ABF3-A309D39FFCED}" type="slidenum">
              <a:rPr lang="de-DE" smtClean="0"/>
              <a:pPr/>
              <a:t>8</a:t>
            </a:fld>
            <a:endParaRPr lang="de-DE" dirty="0"/>
          </a:p>
        </p:txBody>
      </p:sp>
      <p:sp>
        <p:nvSpPr>
          <p:cNvPr id="5" name="Date Placeholder 4">
            <a:extLst>
              <a:ext uri="{FF2B5EF4-FFF2-40B4-BE49-F238E27FC236}">
                <a16:creationId xmlns:a16="http://schemas.microsoft.com/office/drawing/2014/main" id="{47D2DD58-B263-E217-7822-2951D23D98F0}"/>
              </a:ext>
            </a:extLst>
          </p:cNvPr>
          <p:cNvSpPr>
            <a:spLocks noGrp="1"/>
          </p:cNvSpPr>
          <p:nvPr>
            <p:ph type="dt" sz="half" idx="2"/>
          </p:nvPr>
        </p:nvSpPr>
        <p:spPr/>
        <p:txBody>
          <a:bodyPr/>
          <a:lstStyle/>
          <a:p>
            <a:fld id="{DB1E0C8E-D4DD-4914-BCE0-68C7CBBAA534}" type="datetime1">
              <a:rPr lang="de-DE" smtClean="0"/>
              <a:t>30.04.23</a:t>
            </a:fld>
            <a:endParaRPr lang="de-DE" dirty="0"/>
          </a:p>
        </p:txBody>
      </p:sp>
      <p:pic>
        <p:nvPicPr>
          <p:cNvPr id="7" name="Picture 6" descr="Table&#10;&#10;Description automatically generated">
            <a:extLst>
              <a:ext uri="{FF2B5EF4-FFF2-40B4-BE49-F238E27FC236}">
                <a16:creationId xmlns:a16="http://schemas.microsoft.com/office/drawing/2014/main" id="{E3BC6EC2-6000-B983-EE49-613DD7492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3979" y="1338525"/>
            <a:ext cx="7772400" cy="2850852"/>
          </a:xfrm>
          <a:prstGeom prst="rect">
            <a:avLst/>
          </a:prstGeom>
        </p:spPr>
      </p:pic>
    </p:spTree>
    <p:extLst>
      <p:ext uri="{BB962C8B-B14F-4D97-AF65-F5344CB8AC3E}">
        <p14:creationId xmlns:p14="http://schemas.microsoft.com/office/powerpoint/2010/main" val="695471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2C48E4-9B62-662F-FF76-8513206832D6}"/>
              </a:ext>
            </a:extLst>
          </p:cNvPr>
          <p:cNvSpPr>
            <a:spLocks noGrp="1"/>
          </p:cNvSpPr>
          <p:nvPr>
            <p:ph type="body" sz="quarter" idx="14"/>
          </p:nvPr>
        </p:nvSpPr>
        <p:spPr>
          <a:xfrm>
            <a:off x="237887" y="4221088"/>
            <a:ext cx="10260000" cy="2468676"/>
          </a:xfrm>
        </p:spPr>
        <p:txBody>
          <a:bodyPr>
            <a:normAutofit/>
          </a:bodyPr>
          <a:lstStyle/>
          <a:p>
            <a:r>
              <a:rPr lang="en-GB" sz="1800" b="1" dirty="0"/>
              <a:t>Recommendation:</a:t>
            </a:r>
          </a:p>
          <a:p>
            <a:r>
              <a:rPr lang="en-GB" sz="1800" dirty="0"/>
              <a:t>Train developers to code securely.</a:t>
            </a:r>
          </a:p>
          <a:p>
            <a:r>
              <a:rPr lang="en-GB" sz="1800" b="1" dirty="0"/>
              <a:t>Time of remediation :</a:t>
            </a:r>
          </a:p>
          <a:p>
            <a:r>
              <a:rPr lang="en-GB" sz="1800" dirty="0"/>
              <a:t>Within 1 month</a:t>
            </a:r>
            <a:endParaRPr lang="en-RO" sz="1800" dirty="0"/>
          </a:p>
        </p:txBody>
      </p:sp>
      <p:sp>
        <p:nvSpPr>
          <p:cNvPr id="3" name="Text Placeholder 2">
            <a:extLst>
              <a:ext uri="{FF2B5EF4-FFF2-40B4-BE49-F238E27FC236}">
                <a16:creationId xmlns:a16="http://schemas.microsoft.com/office/drawing/2014/main" id="{E474AF57-DAFD-8888-AEF2-665F16D55106}"/>
              </a:ext>
            </a:extLst>
          </p:cNvPr>
          <p:cNvSpPr>
            <a:spLocks noGrp="1"/>
          </p:cNvSpPr>
          <p:nvPr>
            <p:ph type="body" sz="quarter" idx="10"/>
          </p:nvPr>
        </p:nvSpPr>
        <p:spPr/>
        <p:txBody>
          <a:bodyPr>
            <a:normAutofit fontScale="92500"/>
          </a:bodyPr>
          <a:lstStyle/>
          <a:p>
            <a:r>
              <a:rPr lang="en-RO" dirty="0">
                <a:solidFill>
                  <a:srgbClr val="FFC000"/>
                </a:solidFill>
              </a:rPr>
              <a:t>Medium risk</a:t>
            </a:r>
          </a:p>
        </p:txBody>
      </p:sp>
      <p:sp>
        <p:nvSpPr>
          <p:cNvPr id="4" name="Slide Number Placeholder 3">
            <a:extLst>
              <a:ext uri="{FF2B5EF4-FFF2-40B4-BE49-F238E27FC236}">
                <a16:creationId xmlns:a16="http://schemas.microsoft.com/office/drawing/2014/main" id="{3955B9A6-9484-6F50-46BE-2FF38136B445}"/>
              </a:ext>
            </a:extLst>
          </p:cNvPr>
          <p:cNvSpPr>
            <a:spLocks noGrp="1"/>
          </p:cNvSpPr>
          <p:nvPr>
            <p:ph type="sldNum" sz="quarter" idx="4"/>
          </p:nvPr>
        </p:nvSpPr>
        <p:spPr/>
        <p:txBody>
          <a:bodyPr/>
          <a:lstStyle/>
          <a:p>
            <a:fld id="{0F0C01FE-33F2-48FE-ABF3-A309D39FFCED}" type="slidenum">
              <a:rPr lang="de-DE" smtClean="0"/>
              <a:pPr/>
              <a:t>9</a:t>
            </a:fld>
            <a:endParaRPr lang="de-DE" dirty="0"/>
          </a:p>
        </p:txBody>
      </p:sp>
      <p:sp>
        <p:nvSpPr>
          <p:cNvPr id="5" name="Date Placeholder 4">
            <a:extLst>
              <a:ext uri="{FF2B5EF4-FFF2-40B4-BE49-F238E27FC236}">
                <a16:creationId xmlns:a16="http://schemas.microsoft.com/office/drawing/2014/main" id="{47D2DD58-B263-E217-7822-2951D23D98F0}"/>
              </a:ext>
            </a:extLst>
          </p:cNvPr>
          <p:cNvSpPr>
            <a:spLocks noGrp="1"/>
          </p:cNvSpPr>
          <p:nvPr>
            <p:ph type="dt" sz="half" idx="2"/>
          </p:nvPr>
        </p:nvSpPr>
        <p:spPr/>
        <p:txBody>
          <a:bodyPr/>
          <a:lstStyle/>
          <a:p>
            <a:fld id="{DB1E0C8E-D4DD-4914-BCE0-68C7CBBAA534}" type="datetime1">
              <a:rPr lang="de-DE" smtClean="0"/>
              <a:t>30.04.23</a:t>
            </a:fld>
            <a:endParaRPr lang="de-DE" dirty="0"/>
          </a:p>
        </p:txBody>
      </p:sp>
      <p:pic>
        <p:nvPicPr>
          <p:cNvPr id="8" name="Picture 7" descr="Table&#10;&#10;Description automatically generated">
            <a:extLst>
              <a:ext uri="{FF2B5EF4-FFF2-40B4-BE49-F238E27FC236}">
                <a16:creationId xmlns:a16="http://schemas.microsoft.com/office/drawing/2014/main" id="{8D257D26-7112-402E-5CD9-876DA19F0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8826" y="1250485"/>
            <a:ext cx="7772400" cy="2938892"/>
          </a:xfrm>
          <a:prstGeom prst="rect">
            <a:avLst/>
          </a:prstGeom>
        </p:spPr>
      </p:pic>
    </p:spTree>
    <p:extLst>
      <p:ext uri="{BB962C8B-B14F-4D97-AF65-F5344CB8AC3E}">
        <p14:creationId xmlns:p14="http://schemas.microsoft.com/office/powerpoint/2010/main" val="4022562202"/>
      </p:ext>
    </p:extLst>
  </p:cSld>
  <p:clrMapOvr>
    <a:masterClrMapping/>
  </p:clrMapOvr>
</p:sld>
</file>

<file path=ppt/theme/theme1.xml><?xml version="1.0" encoding="utf-8"?>
<a:theme xmlns:a="http://schemas.openxmlformats.org/drawingml/2006/main" name="Larissa">
  <a:themeElements>
    <a:clrScheme name="Fachhochschule">
      <a:dk1>
        <a:sysClr val="windowText" lastClr="000000"/>
      </a:dk1>
      <a:lt1>
        <a:sysClr val="window" lastClr="FFFFFF"/>
      </a:lt1>
      <a:dk2>
        <a:srgbClr val="1F497D"/>
      </a:dk2>
      <a:lt2>
        <a:srgbClr val="EEECE1"/>
      </a:lt2>
      <a:accent1>
        <a:srgbClr val="4F81BD"/>
      </a:accent1>
      <a:accent2>
        <a:srgbClr val="005096"/>
      </a:accent2>
      <a:accent3>
        <a:srgbClr val="BCBCBC"/>
      </a:accent3>
      <a:accent4>
        <a:srgbClr val="595959"/>
      </a:accent4>
      <a:accent5>
        <a:srgbClr val="BFBFBF"/>
      </a:accent5>
      <a:accent6>
        <a:srgbClr val="8DB3E2"/>
      </a:accent6>
      <a:hlink>
        <a:srgbClr val="0000FF"/>
      </a:hlink>
      <a:folHlink>
        <a:srgbClr val="800080"/>
      </a:folHlink>
    </a:clrScheme>
    <a:fontScheme name="Larissa Klassisch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5096"/>
        </a:solidFill>
        <a:ln>
          <a:solidFill>
            <a:schemeClr val="tx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CE6BB26DCD44B4D9C30D829B3C1FB01" ma:contentTypeVersion="5" ma:contentTypeDescription="Ein neues Dokument erstellen." ma:contentTypeScope="" ma:versionID="96d7136bd5ccb69c927570d4fee41d90">
  <xsd:schema xmlns:xsd="http://www.w3.org/2001/XMLSchema" xmlns:xs="http://www.w3.org/2001/XMLSchema" xmlns:p="http://schemas.microsoft.com/office/2006/metadata/properties" xmlns:ns2="68e5096c-71ed-47fc-bec9-ad24c088144c" xmlns:ns3="http://schemas.microsoft.com/sharepoint/v4" xmlns:ns4="87e64832-98cb-4ba9-b26f-8c61b2f5fd23" targetNamespace="http://schemas.microsoft.com/office/2006/metadata/properties" ma:root="true" ma:fieldsID="4d587461fa7ce8b6a588d1fdcb12760c" ns2:_="" ns3:_="" ns4:_="">
    <xsd:import namespace="68e5096c-71ed-47fc-bec9-ad24c088144c"/>
    <xsd:import namespace="http://schemas.microsoft.com/sharepoint/v4"/>
    <xsd:import namespace="87e64832-98cb-4ba9-b26f-8c61b2f5fd23"/>
    <xsd:element name="properties">
      <xsd:complexType>
        <xsd:sequence>
          <xsd:element name="documentManagement">
            <xsd:complexType>
              <xsd:all>
                <xsd:element ref="ns2:Kategorie" minOccurs="0"/>
                <xsd:element ref="ns3:IconOverlay" minOccurs="0"/>
                <xsd:element ref="ns4:SharedWithUsers"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e5096c-71ed-47fc-bec9-ad24c088144c" elementFormDefault="qualified">
    <xsd:import namespace="http://schemas.microsoft.com/office/2006/documentManagement/types"/>
    <xsd:import namespace="http://schemas.microsoft.com/office/infopath/2007/PartnerControls"/>
    <xsd:element name="Kategorie" ma:index="6" nillable="true" ma:displayName="Kategorie" ma:list="{8c65f95f-5686-45b5-a64c-20868ce2b846}" ma:internalName="Kategorie" ma:showField="Title">
      <xsd:simpleType>
        <xsd:restriction base="dms:Lookup"/>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7"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e64832-98cb-4ba9-b26f-8c61b2f5fd23" elementFormDefault="qualified">
    <xsd:import namespace="http://schemas.microsoft.com/office/2006/documentManagement/types"/>
    <xsd:import namespace="http://schemas.microsoft.com/office/infopath/2007/PartnerControls"/>
    <xsd:element name="SharedWithUsers" ma:index="8"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cff0439b-19da-4279-b27a-772bc6e63f9d" ContentTypeId="0x01" PreviousValue="false"/>
</file>

<file path=customXml/item4.xml><?xml version="1.0" encoding="utf-8"?>
<p:properties xmlns:p="http://schemas.microsoft.com/office/2006/metadata/properties" xmlns:xsi="http://www.w3.org/2001/XMLSchema-instance" xmlns:pc="http://schemas.microsoft.com/office/infopath/2007/PartnerControls">
  <documentManagement>
    <Kategorie xmlns="68e5096c-71ed-47fc-bec9-ad24c088144c" xsi:nil="true"/>
    <IconOverlay xmlns="http://schemas.microsoft.com/sharepoint/v4" xsi:nil="true"/>
  </documentManagement>
</p:properties>
</file>

<file path=customXml/itemProps1.xml><?xml version="1.0" encoding="utf-8"?>
<ds:datastoreItem xmlns:ds="http://schemas.openxmlformats.org/officeDocument/2006/customXml" ds:itemID="{D3A0D8D2-2B3B-498F-B14B-57B40C0220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8e5096c-71ed-47fc-bec9-ad24c088144c"/>
    <ds:schemaRef ds:uri="http://schemas.microsoft.com/sharepoint/v4"/>
    <ds:schemaRef ds:uri="87e64832-98cb-4ba9-b26f-8c61b2f5fd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2D24C1-EDED-41F7-8A3C-4ED0CC658236}">
  <ds:schemaRefs>
    <ds:schemaRef ds:uri="http://schemas.microsoft.com/sharepoint/v3/contenttype/forms"/>
  </ds:schemaRefs>
</ds:datastoreItem>
</file>

<file path=customXml/itemProps3.xml><?xml version="1.0" encoding="utf-8"?>
<ds:datastoreItem xmlns:ds="http://schemas.openxmlformats.org/officeDocument/2006/customXml" ds:itemID="{244FB0AE-0898-4CCB-BC83-7D960E0379BA}">
  <ds:schemaRefs>
    <ds:schemaRef ds:uri="Microsoft.SharePoint.Taxonomy.ContentTypeSync"/>
  </ds:schemaRefs>
</ds:datastoreItem>
</file>

<file path=customXml/itemProps4.xml><?xml version="1.0" encoding="utf-8"?>
<ds:datastoreItem xmlns:ds="http://schemas.openxmlformats.org/officeDocument/2006/customXml" ds:itemID="{CDA007C0-2ACD-46CE-849F-F7A0BA17278F}">
  <ds:schemaRefs>
    <ds:schemaRef ds:uri="http://schemas.openxmlformats.org/package/2006/metadata/core-properties"/>
    <ds:schemaRef ds:uri="http://schemas.microsoft.com/office/2006/documentManagement/types"/>
    <ds:schemaRef ds:uri="http://schemas.microsoft.com/office/infopath/2007/PartnerControls"/>
    <ds:schemaRef ds:uri="87e64832-98cb-4ba9-b26f-8c61b2f5fd23"/>
    <ds:schemaRef ds:uri="http://purl.org/dc/elements/1.1/"/>
    <ds:schemaRef ds:uri="http://schemas.microsoft.com/office/2006/metadata/properties"/>
    <ds:schemaRef ds:uri="http://purl.org/dc/terms/"/>
    <ds:schemaRef ds:uri="http://schemas.microsoft.com/sharepoint/v4"/>
    <ds:schemaRef ds:uri="68e5096c-71ed-47fc-bec9-ad24c088144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97</TotalTime>
  <Words>529</Words>
  <Application>Microsoft Macintosh PowerPoint</Application>
  <PresentationFormat>Widescreen</PresentationFormat>
  <Paragraphs>104</Paragraphs>
  <Slides>13</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Arial</vt:lpstr>
      <vt:lpstr>Calibri</vt:lpstr>
      <vt:lpstr>Segoe UI</vt:lpstr>
      <vt:lpstr>TimesNewRomanPSMT</vt:lpstr>
      <vt:lpstr>Larissa</vt:lpstr>
      <vt:lpstr>Final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Susanne</dc:creator>
  <cp:lastModifiedBy>Flita-Vasile Adrian</cp:lastModifiedBy>
  <cp:revision>40</cp:revision>
  <dcterms:created xsi:type="dcterms:W3CDTF">2015-03-18T21:46:42Z</dcterms:created>
  <dcterms:modified xsi:type="dcterms:W3CDTF">2023-04-30T15:25:04Z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0x0101000CE6BB26DCD44B4D9C30D829B3C1FB01</vt:lpwstr>
  </property>
</Properties>
</file>